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1.xml" ContentType="application/vnd.openxmlformats-officedocument.presentationml.notesSlide+xml"/>
  <Override PartName="/ppt/tags/tag44.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42"/>
  </p:notesMasterIdLst>
  <p:handoutMasterIdLst>
    <p:handoutMasterId r:id="rId43"/>
  </p:handoutMasterIdLst>
  <p:sldIdLst>
    <p:sldId id="260" r:id="rId2"/>
    <p:sldId id="282" r:id="rId3"/>
    <p:sldId id="283" r:id="rId4"/>
    <p:sldId id="284" r:id="rId5"/>
    <p:sldId id="5894" r:id="rId6"/>
    <p:sldId id="286" r:id="rId7"/>
    <p:sldId id="287" r:id="rId8"/>
    <p:sldId id="5844" r:id="rId9"/>
    <p:sldId id="2145707972" r:id="rId10"/>
    <p:sldId id="5812" r:id="rId11"/>
    <p:sldId id="5885" r:id="rId12"/>
    <p:sldId id="5859" r:id="rId13"/>
    <p:sldId id="441" r:id="rId14"/>
    <p:sldId id="2146849144" r:id="rId15"/>
    <p:sldId id="5876" r:id="rId16"/>
    <p:sldId id="2146848852" r:id="rId17"/>
    <p:sldId id="5879" r:id="rId18"/>
    <p:sldId id="2146848853" r:id="rId19"/>
    <p:sldId id="1074" r:id="rId20"/>
    <p:sldId id="2145707975" r:id="rId21"/>
    <p:sldId id="2145707983" r:id="rId22"/>
    <p:sldId id="2146848851" r:id="rId23"/>
    <p:sldId id="5683" r:id="rId24"/>
    <p:sldId id="411" r:id="rId25"/>
    <p:sldId id="416" r:id="rId26"/>
    <p:sldId id="290" r:id="rId27"/>
    <p:sldId id="291" r:id="rId28"/>
    <p:sldId id="329" r:id="rId29"/>
    <p:sldId id="5893" r:id="rId30"/>
    <p:sldId id="293" r:id="rId31"/>
    <p:sldId id="294" r:id="rId32"/>
    <p:sldId id="412" r:id="rId33"/>
    <p:sldId id="5895" r:id="rId34"/>
    <p:sldId id="295" r:id="rId35"/>
    <p:sldId id="296" r:id="rId36"/>
    <p:sldId id="297" r:id="rId37"/>
    <p:sldId id="298" r:id="rId38"/>
    <p:sldId id="299" r:id="rId39"/>
    <p:sldId id="300" r:id="rId40"/>
    <p:sldId id="330" r:id="rId41"/>
  </p:sldIdLst>
  <p:sldSz cx="12192000" cy="6858000"/>
  <p:notesSz cx="6797675" cy="9926638"/>
  <p:embeddedFontLst>
    <p:embeddedFont>
      <p:font typeface="Playfair Display" pitchFamily="2" charset="0"/>
      <p:regular r:id="rId44"/>
      <p:bold r:id="rId45"/>
      <p:italic r:id="rId46"/>
      <p:boldItalic r:id="rId47"/>
    </p:embeddedFont>
    <p:embeddedFont>
      <p:font typeface="Playfair Display Black" pitchFamily="2" charset="0"/>
      <p:bold r:id="rId48"/>
      <p:boldItalic r:id="rId49"/>
    </p:embeddedFont>
    <p:embeddedFont>
      <p:font typeface="Work Sans" pitchFamily="2" charset="0"/>
      <p:regular r:id="rId50"/>
      <p:italic r:id="rId51"/>
    </p:embeddedFont>
    <p:embeddedFont>
      <p:font typeface="Work Sans Light" pitchFamily="2" charset="0"/>
      <p:regular r:id="rId52"/>
      <p:italic r:id="rId53"/>
    </p:embeddedFont>
    <p:embeddedFont>
      <p:font typeface="Work Sans Medium" pitchFamily="2" charset="0"/>
      <p:regular r:id="rId54"/>
      <p:italic r:id="rId55"/>
    </p:embeddedFont>
    <p:embeddedFont>
      <p:font typeface="Work Sans SemiBold" pitchFamily="2" charset="0"/>
      <p:bold r:id="rId56"/>
      <p:boldItalic r:id="rId57"/>
    </p:embeddedFont>
  </p:embeddedFontLst>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9" userDrawn="1">
          <p15:clr>
            <a:srgbClr val="A4A3A4"/>
          </p15:clr>
        </p15:guide>
        <p15:guide id="2" pos="37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8A610E-11B1-58B6-765B-10C302F73144}" name="Carl Ahlgren" initials="CA" userId="S::carl.ahlgren@aak.com::cbe4a217-5df6-40ce-a5c1-ae1de4cb6b94" providerId="AD"/>
  <p188:author id="{88C2935B-6143-6593-9533-9694611AD3DB}" name="Filippa Morfiadakis" initials="FM" userId="S::filippa.morfiadakis@aak.com::676f9a22-109a-4c5d-b0bd-2edddfbfcc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Ziedén" initials="RZ" lastIdx="3" clrIdx="0">
    <p:extLst>
      <p:ext uri="{19B8F6BF-5375-455C-9EA6-DF929625EA0E}">
        <p15:presenceInfo xmlns:p15="http://schemas.microsoft.com/office/powerpoint/2012/main" userId="S::rebecca.zieden@aak.com::03e4d54b-f906-4281-a330-162ccde77f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6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08" autoAdjust="0"/>
    <p:restoredTop sz="96357" autoAdjust="0"/>
  </p:normalViewPr>
  <p:slideViewPr>
    <p:cSldViewPr snapToGrid="0" showGuides="1">
      <p:cViewPr varScale="1">
        <p:scale>
          <a:sx n="69" d="100"/>
          <a:sy n="69" d="100"/>
        </p:scale>
        <p:origin x="78" y="756"/>
      </p:cViewPr>
      <p:guideLst>
        <p:guide orient="horz" pos="2409"/>
        <p:guide pos="3704"/>
      </p:guideLst>
    </p:cSldViewPr>
  </p:slideViewPr>
  <p:outlineViewPr>
    <p:cViewPr>
      <p:scale>
        <a:sx n="33" d="100"/>
        <a:sy n="33" d="100"/>
      </p:scale>
      <p:origin x="0" y="-2621"/>
    </p:cViewPr>
  </p:outlineViewPr>
  <p:notesTextViewPr>
    <p:cViewPr>
      <p:scale>
        <a:sx n="3" d="2"/>
        <a:sy n="3" d="2"/>
      </p:scale>
      <p:origin x="0" y="0"/>
    </p:cViewPr>
  </p:notesTextViewPr>
  <p:sorterViewPr>
    <p:cViewPr>
      <p:scale>
        <a:sx n="200" d="100"/>
        <a:sy n="200" d="100"/>
      </p:scale>
      <p:origin x="0" y="-37003"/>
    </p:cViewPr>
  </p:sorterViewPr>
  <p:notesViewPr>
    <p:cSldViewPr snapToGrid="0">
      <p:cViewPr>
        <p:scale>
          <a:sx n="150" d="100"/>
          <a:sy n="150" d="100"/>
        </p:scale>
        <p:origin x="2046" y="-22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588DD7"/>
            </a:solidFill>
            <a:ln>
              <a:noFill/>
            </a:ln>
            <a:effectLst/>
          </c:spPr>
          <c:invertIfNegative val="0"/>
          <c:dPt>
            <c:idx val="4"/>
            <c:invertIfNegative val="0"/>
            <c:bubble3D val="0"/>
            <c:spPr>
              <a:solidFill>
                <a:srgbClr val="2067CA"/>
              </a:solidFill>
              <a:ln>
                <a:noFill/>
              </a:ln>
              <a:effectLst/>
            </c:spPr>
            <c:extLst>
              <c:ext xmlns:c16="http://schemas.microsoft.com/office/drawing/2014/chart" uri="{C3380CC4-5D6E-409C-BE32-E72D297353CC}">
                <c16:uniqueId val="{00000001-F9AF-4A1A-9B32-D403856C2E15}"/>
              </c:ext>
            </c:extLst>
          </c:dPt>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9AF-4A1A-9B32-D403856C2E15}"/>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FB-40E4-B29B-4DDB36C9BA4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1205</c:v>
                </c:pt>
                <c:pt idx="1">
                  <c:v>1366</c:v>
                </c:pt>
                <c:pt idx="2">
                  <c:v>1286</c:v>
                </c:pt>
                <c:pt idx="3">
                  <c:v>1380</c:v>
                </c:pt>
                <c:pt idx="4">
                  <c:v>1716</c:v>
                </c:pt>
              </c:numCache>
            </c:numRef>
          </c:val>
          <c:extLst>
            <c:ext xmlns:c16="http://schemas.microsoft.com/office/drawing/2014/chart" uri="{C3380CC4-5D6E-409C-BE32-E72D297353CC}">
              <c16:uniqueId val="{00000002-F9AF-4A1A-9B32-D403856C2E15}"/>
            </c:ext>
          </c:extLst>
        </c:ser>
        <c:dLbls>
          <c:showLegendKey val="0"/>
          <c:showVal val="0"/>
          <c:showCatName val="0"/>
          <c:showSerName val="0"/>
          <c:showPercent val="0"/>
          <c:showBubbleSize val="0"/>
        </c:dLbls>
        <c:gapWidth val="73"/>
        <c:axId val="1089403408"/>
        <c:axId val="1089403736"/>
      </c:barChart>
      <c:catAx>
        <c:axId val="108940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E"/>
                </a:solidFill>
                <a:latin typeface="+mn-lt"/>
                <a:ea typeface="+mn-ea"/>
                <a:cs typeface="+mn-cs"/>
              </a:defRPr>
            </a:pPr>
            <a:endParaRPr lang="sv-SE"/>
          </a:p>
        </c:txPr>
        <c:crossAx val="1089403736"/>
        <c:crosses val="autoZero"/>
        <c:auto val="1"/>
        <c:lblAlgn val="ctr"/>
        <c:lblOffset val="25"/>
        <c:noMultiLvlLbl val="0"/>
      </c:catAx>
      <c:valAx>
        <c:axId val="1089403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64E"/>
                </a:solidFill>
                <a:latin typeface="+mn-lt"/>
                <a:ea typeface="+mn-ea"/>
                <a:cs typeface="+mn-cs"/>
              </a:defRPr>
            </a:pPr>
            <a:endParaRPr lang="sv-SE"/>
          </a:p>
        </c:txPr>
        <c:crossAx val="1089403408"/>
        <c:crosses val="autoZero"/>
        <c:crossBetween val="between"/>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588DD7"/>
            </a:solidFill>
            <a:ln>
              <a:noFill/>
            </a:ln>
            <a:effectLst/>
          </c:spPr>
          <c:invertIfNegative val="0"/>
          <c:dPt>
            <c:idx val="4"/>
            <c:invertIfNegative val="0"/>
            <c:bubble3D val="0"/>
            <c:spPr>
              <a:solidFill>
                <a:srgbClr val="2067CA"/>
              </a:solidFill>
              <a:ln>
                <a:noFill/>
              </a:ln>
              <a:effectLst/>
            </c:spPr>
            <c:extLst>
              <c:ext xmlns:c16="http://schemas.microsoft.com/office/drawing/2014/chart" uri="{C3380CC4-5D6E-409C-BE32-E72D297353CC}">
                <c16:uniqueId val="{00000001-D435-4DFB-B877-D58E6A6981A1}"/>
              </c:ext>
            </c:extLst>
          </c:dPt>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35-4DFB-B877-D58E6A6981A1}"/>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BE-43DC-AC3E-875BF8A8977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747</c:v>
                </c:pt>
                <c:pt idx="1">
                  <c:v>794</c:v>
                </c:pt>
                <c:pt idx="2">
                  <c:v>865</c:v>
                </c:pt>
                <c:pt idx="3">
                  <c:v>971</c:v>
                </c:pt>
                <c:pt idx="4">
                  <c:v>1092</c:v>
                </c:pt>
              </c:numCache>
            </c:numRef>
          </c:val>
          <c:extLst>
            <c:ext xmlns:c16="http://schemas.microsoft.com/office/drawing/2014/chart" uri="{C3380CC4-5D6E-409C-BE32-E72D297353CC}">
              <c16:uniqueId val="{00000002-D435-4DFB-B877-D58E6A6981A1}"/>
            </c:ext>
          </c:extLst>
        </c:ser>
        <c:dLbls>
          <c:showLegendKey val="0"/>
          <c:showVal val="0"/>
          <c:showCatName val="0"/>
          <c:showSerName val="0"/>
          <c:showPercent val="0"/>
          <c:showBubbleSize val="0"/>
        </c:dLbls>
        <c:gapWidth val="73"/>
        <c:axId val="1089403408"/>
        <c:axId val="1089403736"/>
      </c:barChart>
      <c:catAx>
        <c:axId val="108940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E"/>
                </a:solidFill>
                <a:latin typeface="+mn-lt"/>
                <a:ea typeface="+mn-ea"/>
                <a:cs typeface="+mn-cs"/>
              </a:defRPr>
            </a:pPr>
            <a:endParaRPr lang="sv-SE"/>
          </a:p>
        </c:txPr>
        <c:crossAx val="1089403736"/>
        <c:crosses val="autoZero"/>
        <c:auto val="1"/>
        <c:lblAlgn val="ctr"/>
        <c:lblOffset val="25"/>
        <c:noMultiLvlLbl val="0"/>
      </c:catAx>
      <c:valAx>
        <c:axId val="1089403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64E"/>
                </a:solidFill>
                <a:latin typeface="+mn-lt"/>
                <a:ea typeface="+mn-ea"/>
                <a:cs typeface="+mn-cs"/>
              </a:defRPr>
            </a:pPr>
            <a:endParaRPr lang="sv-SE"/>
          </a:p>
        </c:txPr>
        <c:crossAx val="1089403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588DD7"/>
            </a:solidFill>
            <a:ln>
              <a:noFill/>
            </a:ln>
            <a:effectLst/>
          </c:spPr>
          <c:invertIfNegative val="0"/>
          <c:dPt>
            <c:idx val="4"/>
            <c:invertIfNegative val="0"/>
            <c:bubble3D val="0"/>
            <c:spPr>
              <a:solidFill>
                <a:srgbClr val="2067CA"/>
              </a:solidFill>
              <a:ln>
                <a:noFill/>
              </a:ln>
              <a:effectLst/>
            </c:spPr>
            <c:extLst>
              <c:ext xmlns:c16="http://schemas.microsoft.com/office/drawing/2014/chart" uri="{C3380CC4-5D6E-409C-BE32-E72D297353CC}">
                <c16:uniqueId val="{00000001-B248-4C4C-9946-575A6B683B56}"/>
              </c:ext>
            </c:extLst>
          </c:dPt>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48-4C4C-9946-575A6B683B56}"/>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2F0-4F1C-8E7D-E1AB7A7EA10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155</c:v>
                </c:pt>
                <c:pt idx="1">
                  <c:v>150</c:v>
                </c:pt>
                <c:pt idx="2">
                  <c:v>157</c:v>
                </c:pt>
                <c:pt idx="3">
                  <c:v>214</c:v>
                </c:pt>
                <c:pt idx="4">
                  <c:v>303</c:v>
                </c:pt>
              </c:numCache>
            </c:numRef>
          </c:val>
          <c:extLst>
            <c:ext xmlns:c16="http://schemas.microsoft.com/office/drawing/2014/chart" uri="{C3380CC4-5D6E-409C-BE32-E72D297353CC}">
              <c16:uniqueId val="{00000002-B248-4C4C-9946-575A6B683B56}"/>
            </c:ext>
          </c:extLst>
        </c:ser>
        <c:dLbls>
          <c:showLegendKey val="0"/>
          <c:showVal val="0"/>
          <c:showCatName val="0"/>
          <c:showSerName val="0"/>
          <c:showPercent val="0"/>
          <c:showBubbleSize val="0"/>
        </c:dLbls>
        <c:gapWidth val="73"/>
        <c:axId val="1089403408"/>
        <c:axId val="1089403736"/>
      </c:barChart>
      <c:catAx>
        <c:axId val="108940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E"/>
                </a:solidFill>
                <a:latin typeface="+mn-lt"/>
                <a:ea typeface="+mn-ea"/>
                <a:cs typeface="+mn-cs"/>
              </a:defRPr>
            </a:pPr>
            <a:endParaRPr lang="sv-SE"/>
          </a:p>
        </c:txPr>
        <c:crossAx val="1089403736"/>
        <c:crosses val="autoZero"/>
        <c:auto val="1"/>
        <c:lblAlgn val="ctr"/>
        <c:lblOffset val="25"/>
        <c:noMultiLvlLbl val="0"/>
      </c:catAx>
      <c:valAx>
        <c:axId val="1089403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64E"/>
                </a:solidFill>
                <a:latin typeface="+mn-lt"/>
                <a:ea typeface="+mn-ea"/>
                <a:cs typeface="+mn-cs"/>
              </a:defRPr>
            </a:pPr>
            <a:endParaRPr lang="sv-SE"/>
          </a:p>
        </c:txPr>
        <c:crossAx val="1089403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588DD7"/>
            </a:solidFill>
            <a:ln>
              <a:noFill/>
            </a:ln>
            <a:effectLst/>
          </c:spPr>
          <c:invertIfNegative val="0"/>
          <c:dPt>
            <c:idx val="4"/>
            <c:invertIfNegative val="0"/>
            <c:bubble3D val="0"/>
            <c:spPr>
              <a:solidFill>
                <a:srgbClr val="588DD7"/>
              </a:solidFill>
              <a:ln>
                <a:noFill/>
              </a:ln>
              <a:effectLst/>
            </c:spPr>
            <c:extLst>
              <c:ext xmlns:c16="http://schemas.microsoft.com/office/drawing/2014/chart" uri="{C3380CC4-5D6E-409C-BE32-E72D297353CC}">
                <c16:uniqueId val="{00000001-5D79-4B11-90E5-2AAAFC533D01}"/>
              </c:ext>
            </c:extLst>
          </c:dPt>
          <c:dPt>
            <c:idx val="9"/>
            <c:invertIfNegative val="0"/>
            <c:bubble3D val="0"/>
            <c:spPr>
              <a:solidFill>
                <a:srgbClr val="2067CA"/>
              </a:solidFill>
              <a:ln>
                <a:noFill/>
              </a:ln>
              <a:effectLst/>
            </c:spPr>
            <c:extLst>
              <c:ext xmlns:c16="http://schemas.microsoft.com/office/drawing/2014/chart" uri="{C3380CC4-5D6E-409C-BE32-E72D297353CC}">
                <c16:uniqueId val="{00000004-5D79-4B11-90E5-2AAAFC533D0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1</c:v>
                </c:pt>
                <c:pt idx="1">
                  <c:v>1.1299999999999999</c:v>
                </c:pt>
                <c:pt idx="2">
                  <c:v>1.29</c:v>
                </c:pt>
                <c:pt idx="3">
                  <c:v>1.46</c:v>
                </c:pt>
                <c:pt idx="4">
                  <c:v>1.63</c:v>
                </c:pt>
                <c:pt idx="5">
                  <c:v>1.85</c:v>
                </c:pt>
                <c:pt idx="6">
                  <c:v>2.1</c:v>
                </c:pt>
                <c:pt idx="7">
                  <c:v>2.2999999999999998</c:v>
                </c:pt>
                <c:pt idx="8">
                  <c:v>2.5</c:v>
                </c:pt>
                <c:pt idx="9">
                  <c:v>2.75</c:v>
                </c:pt>
              </c:numCache>
            </c:numRef>
          </c:val>
          <c:extLst>
            <c:ext xmlns:c16="http://schemas.microsoft.com/office/drawing/2014/chart" uri="{C3380CC4-5D6E-409C-BE32-E72D297353CC}">
              <c16:uniqueId val="{00000002-5D79-4B11-90E5-2AAAFC533D01}"/>
            </c:ext>
          </c:extLst>
        </c:ser>
        <c:dLbls>
          <c:showLegendKey val="0"/>
          <c:showVal val="0"/>
          <c:showCatName val="0"/>
          <c:showSerName val="0"/>
          <c:showPercent val="0"/>
          <c:showBubbleSize val="0"/>
        </c:dLbls>
        <c:gapWidth val="73"/>
        <c:axId val="1089403408"/>
        <c:axId val="1089403736"/>
      </c:barChart>
      <c:catAx>
        <c:axId val="108940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E"/>
                </a:solidFill>
                <a:latin typeface="+mn-lt"/>
                <a:ea typeface="+mn-ea"/>
                <a:cs typeface="+mn-cs"/>
              </a:defRPr>
            </a:pPr>
            <a:endParaRPr lang="sv-SE"/>
          </a:p>
        </c:txPr>
        <c:crossAx val="1089403736"/>
        <c:crosses val="autoZero"/>
        <c:auto val="1"/>
        <c:lblAlgn val="ctr"/>
        <c:lblOffset val="25"/>
        <c:noMultiLvlLbl val="0"/>
      </c:catAx>
      <c:valAx>
        <c:axId val="1089403736"/>
        <c:scaling>
          <c:orientation val="minMax"/>
          <c:max val="3.5"/>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64E"/>
                </a:solidFill>
                <a:latin typeface="+mn-lt"/>
                <a:ea typeface="+mn-ea"/>
                <a:cs typeface="+mn-cs"/>
              </a:defRPr>
            </a:pPr>
            <a:endParaRPr lang="sv-SE"/>
          </a:p>
        </c:txPr>
        <c:crossAx val="1089403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588DD7"/>
            </a:solidFill>
            <a:ln>
              <a:noFill/>
            </a:ln>
            <a:effectLst/>
          </c:spPr>
          <c:invertIfNegative val="0"/>
          <c:dPt>
            <c:idx val="4"/>
            <c:invertIfNegative val="0"/>
            <c:bubble3D val="0"/>
            <c:spPr>
              <a:solidFill>
                <a:srgbClr val="588DD7"/>
              </a:solidFill>
              <a:ln>
                <a:noFill/>
              </a:ln>
              <a:effectLst/>
            </c:spPr>
            <c:extLst>
              <c:ext xmlns:c16="http://schemas.microsoft.com/office/drawing/2014/chart" uri="{C3380CC4-5D6E-409C-BE32-E72D297353CC}">
                <c16:uniqueId val="{00000001-6D46-43C1-8B3E-D160875853FC}"/>
              </c:ext>
            </c:extLst>
          </c:dPt>
          <c:dPt>
            <c:idx val="9"/>
            <c:invertIfNegative val="0"/>
            <c:bubble3D val="0"/>
            <c:spPr>
              <a:solidFill>
                <a:srgbClr val="2067CA"/>
              </a:solidFill>
              <a:ln>
                <a:noFill/>
              </a:ln>
              <a:effectLst/>
            </c:spPr>
            <c:extLst>
              <c:ext xmlns:c16="http://schemas.microsoft.com/office/drawing/2014/chart" uri="{C3380CC4-5D6E-409C-BE32-E72D297353CC}">
                <c16:uniqueId val="{00000003-6D46-43C1-8B3E-D160875853FC}"/>
              </c:ext>
            </c:extLst>
          </c:dPt>
          <c:cat>
            <c:numRef>
              <c:f>Sheet1!$A$2:$A$10</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Sheet1!$B$2:$B$10</c:f>
              <c:numCache>
                <c:formatCode>General</c:formatCode>
                <c:ptCount val="9"/>
                <c:pt idx="0">
                  <c:v>3.53</c:v>
                </c:pt>
                <c:pt idx="1">
                  <c:v>3.7</c:v>
                </c:pt>
                <c:pt idx="2">
                  <c:v>3.95</c:v>
                </c:pt>
                <c:pt idx="3">
                  <c:v>4.71</c:v>
                </c:pt>
                <c:pt idx="4">
                  <c:v>5.21</c:v>
                </c:pt>
                <c:pt idx="5">
                  <c:v>5.86</c:v>
                </c:pt>
                <c:pt idx="6">
                  <c:v>6.16</c:v>
                </c:pt>
                <c:pt idx="7">
                  <c:v>5.59</c:v>
                </c:pt>
                <c:pt idx="8">
                  <c:v>6.84</c:v>
                </c:pt>
              </c:numCache>
            </c:numRef>
          </c:val>
          <c:extLst>
            <c:ext xmlns:c16="http://schemas.microsoft.com/office/drawing/2014/chart" uri="{C3380CC4-5D6E-409C-BE32-E72D297353CC}">
              <c16:uniqueId val="{00000004-6D46-43C1-8B3E-D160875853FC}"/>
            </c:ext>
          </c:extLst>
        </c:ser>
        <c:dLbls>
          <c:showLegendKey val="0"/>
          <c:showVal val="0"/>
          <c:showCatName val="0"/>
          <c:showSerName val="0"/>
          <c:showPercent val="0"/>
          <c:showBubbleSize val="0"/>
        </c:dLbls>
        <c:gapWidth val="73"/>
        <c:axId val="1089403408"/>
        <c:axId val="1089403736"/>
      </c:barChart>
      <c:catAx>
        <c:axId val="108940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E"/>
                </a:solidFill>
                <a:latin typeface="+mn-lt"/>
                <a:ea typeface="+mn-ea"/>
                <a:cs typeface="+mn-cs"/>
              </a:defRPr>
            </a:pPr>
            <a:endParaRPr lang="sv-SE"/>
          </a:p>
        </c:txPr>
        <c:crossAx val="1089403736"/>
        <c:crosses val="autoZero"/>
        <c:auto val="1"/>
        <c:lblAlgn val="ctr"/>
        <c:lblOffset val="25"/>
        <c:noMultiLvlLbl val="0"/>
      </c:catAx>
      <c:valAx>
        <c:axId val="1089403736"/>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64E"/>
                </a:solidFill>
                <a:latin typeface="+mn-lt"/>
                <a:ea typeface="+mn-ea"/>
                <a:cs typeface="+mn-cs"/>
              </a:defRPr>
            </a:pPr>
            <a:endParaRPr lang="sv-SE"/>
          </a:p>
        </c:txPr>
        <c:crossAx val="1089403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0.80364</cdr:x>
      <cdr:y>0.3183</cdr:y>
    </cdr:from>
    <cdr:to>
      <cdr:x>0.85906</cdr:x>
      <cdr:y>0.42394</cdr:y>
    </cdr:to>
    <cdr:sp macro="" textlink="">
      <cdr:nvSpPr>
        <cdr:cNvPr id="2" name="Rectangle 1">
          <a:extLst xmlns:a="http://schemas.openxmlformats.org/drawingml/2006/main">
            <a:ext uri="{FF2B5EF4-FFF2-40B4-BE49-F238E27FC236}">
              <a16:creationId xmlns:a16="http://schemas.microsoft.com/office/drawing/2014/main" id="{4B3813F7-4888-4104-9BA8-C860AB2E26AA}"/>
            </a:ext>
          </a:extLst>
        </cdr:cNvPr>
        <cdr:cNvSpPr/>
      </cdr:nvSpPr>
      <cdr:spPr>
        <a:xfrm xmlns:a="http://schemas.openxmlformats.org/drawingml/2006/main">
          <a:off x="4280570" y="1234060"/>
          <a:ext cx="295200" cy="409575"/>
        </a:xfrm>
        <a:prstGeom xmlns:a="http://schemas.openxmlformats.org/drawingml/2006/main" prst="rect">
          <a:avLst/>
        </a:prstGeom>
        <a:pattFill xmlns:a="http://schemas.openxmlformats.org/drawingml/2006/main" prst="pct5">
          <a:fgClr>
            <a:srgbClr val="2067CA"/>
          </a:fgClr>
          <a:bgClr>
            <a:srgbClr val="DAE6F6"/>
          </a:bgClr>
        </a:pattFill>
        <a:ln xmlns:a="http://schemas.openxmlformats.org/drawingml/2006/main" w="9525" cap="flat">
          <a:noFill/>
          <a:prstDash val="solid"/>
          <a:miter/>
        </a:ln>
      </cdr:spPr>
      <cdr:txBody>
        <a:bodyPr xmlns:a="http://schemas.openxmlformats.org/drawingml/2006/main" lIns="72000" tIns="72000" rIns="72000" bIns="72000"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endParaRPr lang="en-US" sz="1600" spc="-30">
            <a:solidFill>
              <a:schemeClr val="bg1"/>
            </a:solidFill>
          </a:endParaRPr>
        </a:p>
      </cdr:txBody>
    </cdr:sp>
  </cdr:relSizeAnchor>
  <cdr:relSizeAnchor xmlns:cdr="http://schemas.openxmlformats.org/drawingml/2006/chartDrawing">
    <cdr:from>
      <cdr:x>0.89941</cdr:x>
      <cdr:y>0.2102</cdr:y>
    </cdr:from>
    <cdr:to>
      <cdr:x>0.95483</cdr:x>
      <cdr:y>0.32139</cdr:y>
    </cdr:to>
    <cdr:sp macro="" textlink="">
      <cdr:nvSpPr>
        <cdr:cNvPr id="3" name="Rectangle 2">
          <a:extLst xmlns:a="http://schemas.openxmlformats.org/drawingml/2006/main">
            <a:ext uri="{FF2B5EF4-FFF2-40B4-BE49-F238E27FC236}">
              <a16:creationId xmlns:a16="http://schemas.microsoft.com/office/drawing/2014/main" id="{62693345-5760-2586-A785-B9A70122AF4C}"/>
            </a:ext>
          </a:extLst>
        </cdr:cNvPr>
        <cdr:cNvSpPr/>
      </cdr:nvSpPr>
      <cdr:spPr>
        <a:xfrm xmlns:a="http://schemas.openxmlformats.org/drawingml/2006/main">
          <a:off x="4790711" y="814960"/>
          <a:ext cx="295200" cy="431095"/>
        </a:xfrm>
        <a:prstGeom xmlns:a="http://schemas.openxmlformats.org/drawingml/2006/main" prst="rect">
          <a:avLst/>
        </a:prstGeom>
        <a:pattFill xmlns:a="http://schemas.openxmlformats.org/drawingml/2006/main" prst="pct5">
          <a:fgClr>
            <a:srgbClr val="2067CA"/>
          </a:fgClr>
          <a:bgClr>
            <a:srgbClr val="DAE6F6"/>
          </a:bgClr>
        </a:pattFill>
        <a:ln xmlns:a="http://schemas.openxmlformats.org/drawingml/2006/main" w="9525" cap="flat">
          <a:noFill/>
          <a:prstDash val="solid"/>
          <a:miter/>
        </a:ln>
      </cdr:spPr>
      <cdr:txBody>
        <a:bodyPr xmlns:a="http://schemas.openxmlformats.org/drawingml/2006/main" lIns="72000" tIns="72000" rIns="72000" bIns="7200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endParaRPr lang="en-US" sz="1600" spc="-3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67644" y="178317"/>
            <a:ext cx="2795981" cy="198185"/>
          </a:xfrm>
          <a:prstGeom prst="rect">
            <a:avLst/>
          </a:prstGeom>
        </p:spPr>
        <p:txBody>
          <a:bodyPr vert="horz" lIns="0" tIns="0" rIns="0" bIns="0" rtlCol="0">
            <a:noAutofit/>
          </a:bodyPr>
          <a:lstStyle>
            <a:lvl1pPr algn="l">
              <a:defRPr sz="1300"/>
            </a:lvl1pPr>
          </a:lstStyle>
          <a:p>
            <a:endParaRPr lang="da-DK" sz="1200" dirty="0">
              <a:solidFill>
                <a:schemeClr val="accent1"/>
              </a:solidFill>
            </a:endParaRPr>
          </a:p>
        </p:txBody>
      </p:sp>
      <p:sp>
        <p:nvSpPr>
          <p:cNvPr id="3" name="Date Placeholder 2"/>
          <p:cNvSpPr>
            <a:spLocks noGrp="1"/>
          </p:cNvSpPr>
          <p:nvPr>
            <p:ph type="dt" sz="quarter" idx="1"/>
          </p:nvPr>
        </p:nvSpPr>
        <p:spPr>
          <a:xfrm>
            <a:off x="3533570" y="178317"/>
            <a:ext cx="2796463" cy="198185"/>
          </a:xfrm>
          <a:prstGeom prst="rect">
            <a:avLst/>
          </a:prstGeom>
        </p:spPr>
        <p:txBody>
          <a:bodyPr vert="horz" lIns="0" tIns="0" rIns="0" bIns="0" rtlCol="0">
            <a:noAutofit/>
          </a:bodyPr>
          <a:lstStyle>
            <a:lvl1pPr algn="r">
              <a:defRPr sz="1300"/>
            </a:lvl1pPr>
          </a:lstStyle>
          <a:p>
            <a:fld id="{03516883-48DD-4C9C-AED9-ACC4B9675FF5}" type="datetimeFigureOut">
              <a:rPr lang="da-DK" sz="1200">
                <a:solidFill>
                  <a:schemeClr val="accent1"/>
                </a:solidFill>
              </a:rPr>
              <a:t>04-05-2023</a:t>
            </a:fld>
            <a:endParaRPr lang="da-DK" sz="1200" dirty="0">
              <a:solidFill>
                <a:schemeClr val="accent1"/>
              </a:solidFill>
            </a:endParaRPr>
          </a:p>
        </p:txBody>
      </p:sp>
      <p:sp>
        <p:nvSpPr>
          <p:cNvPr id="4" name="Footer Placeholder 3"/>
          <p:cNvSpPr>
            <a:spLocks noGrp="1"/>
          </p:cNvSpPr>
          <p:nvPr>
            <p:ph type="ftr" sz="quarter" idx="2"/>
          </p:nvPr>
        </p:nvSpPr>
        <p:spPr>
          <a:xfrm>
            <a:off x="467643" y="9540203"/>
            <a:ext cx="2795980" cy="198185"/>
          </a:xfrm>
          <a:prstGeom prst="rect">
            <a:avLst/>
          </a:prstGeom>
        </p:spPr>
        <p:txBody>
          <a:bodyPr vert="horz" lIns="0" tIns="0" rIns="0" bIns="0" rtlCol="0" anchor="b">
            <a:noAutofit/>
          </a:bodyPr>
          <a:lstStyle>
            <a:lvl1pPr algn="l">
              <a:defRPr sz="1300"/>
            </a:lvl1pPr>
          </a:lstStyle>
          <a:p>
            <a:endParaRPr lang="da-DK" sz="1200" dirty="0">
              <a:solidFill>
                <a:schemeClr val="accent1"/>
              </a:solidFill>
            </a:endParaRPr>
          </a:p>
        </p:txBody>
      </p:sp>
      <p:sp>
        <p:nvSpPr>
          <p:cNvPr id="5" name="Slide Number Placeholder 4"/>
          <p:cNvSpPr>
            <a:spLocks noGrp="1"/>
          </p:cNvSpPr>
          <p:nvPr>
            <p:ph type="sldNum" sz="quarter" idx="3"/>
          </p:nvPr>
        </p:nvSpPr>
        <p:spPr>
          <a:xfrm>
            <a:off x="3534052" y="9540203"/>
            <a:ext cx="2795981" cy="198185"/>
          </a:xfrm>
          <a:prstGeom prst="rect">
            <a:avLst/>
          </a:prstGeom>
        </p:spPr>
        <p:txBody>
          <a:bodyPr vert="horz" lIns="0" tIns="0" rIns="0" bIns="0" rtlCol="0" anchor="b">
            <a:noAutofit/>
          </a:bodyPr>
          <a:lstStyle>
            <a:lvl1pPr algn="r">
              <a:defRPr sz="1300"/>
            </a:lvl1pPr>
          </a:lstStyle>
          <a:p>
            <a:fld id="{52A91FE0-BF21-4C80-A3FB-773B8C54F958}" type="slidenum">
              <a:rPr lang="da-DK" sz="1200">
                <a:solidFill>
                  <a:schemeClr val="accent1"/>
                </a:solidFill>
              </a:rPr>
              <a:t>‹#›</a:t>
            </a:fld>
            <a:endParaRPr lang="da-DK" sz="1200" dirty="0">
              <a:solidFill>
                <a:schemeClr val="accent1"/>
              </a:solidFill>
            </a:endParaRPr>
          </a:p>
        </p:txBody>
      </p:sp>
    </p:spTree>
    <p:extLst>
      <p:ext uri="{BB962C8B-B14F-4D97-AF65-F5344CB8AC3E}">
        <p14:creationId xmlns:p14="http://schemas.microsoft.com/office/powerpoint/2010/main" val="1469392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33961" y="162588"/>
            <a:ext cx="2795981" cy="198185"/>
          </a:xfrm>
          <a:prstGeom prst="rect">
            <a:avLst/>
          </a:prstGeom>
        </p:spPr>
        <p:txBody>
          <a:bodyPr vert="horz" lIns="0" tIns="0" rIns="0" bIns="0" rtlCol="0">
            <a:noAutofit/>
          </a:bodyPr>
          <a:lstStyle>
            <a:lvl1pPr algn="l">
              <a:defRPr sz="1300">
                <a:solidFill>
                  <a:schemeClr val="accent1"/>
                </a:solidFill>
              </a:defRPr>
            </a:lvl1pPr>
          </a:lstStyle>
          <a:p>
            <a:endParaRPr lang="da-DK" dirty="0"/>
          </a:p>
        </p:txBody>
      </p:sp>
      <p:sp>
        <p:nvSpPr>
          <p:cNvPr id="3" name="Date Placeholder 2"/>
          <p:cNvSpPr>
            <a:spLocks noGrp="1"/>
          </p:cNvSpPr>
          <p:nvPr>
            <p:ph type="dt" idx="1"/>
          </p:nvPr>
        </p:nvSpPr>
        <p:spPr>
          <a:xfrm>
            <a:off x="3567733" y="162588"/>
            <a:ext cx="2795981" cy="198185"/>
          </a:xfrm>
          <a:prstGeom prst="rect">
            <a:avLst/>
          </a:prstGeom>
        </p:spPr>
        <p:txBody>
          <a:bodyPr vert="horz" lIns="0" tIns="0" rIns="0" bIns="0" rtlCol="0">
            <a:noAutofit/>
          </a:bodyPr>
          <a:lstStyle>
            <a:lvl1pPr algn="r">
              <a:defRPr sz="1300">
                <a:solidFill>
                  <a:schemeClr val="accent1"/>
                </a:solidFill>
              </a:defRPr>
            </a:lvl1pPr>
          </a:lstStyle>
          <a:p>
            <a:fld id="{E0DF3390-761A-4FDC-BA3A-9CF676B82A14}" type="datetimeFigureOut">
              <a:rPr lang="da-DK" smtClean="0"/>
              <a:pPr/>
              <a:t>04-05-2023</a:t>
            </a:fld>
            <a:endParaRPr lang="da-DK"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63" tIns="47781" rIns="95563" bIns="47781" rtlCol="0" anchor="ctr"/>
          <a:lstStyle/>
          <a:p>
            <a:endParaRPr lang="da-DK" dirty="0"/>
          </a:p>
        </p:txBody>
      </p:sp>
      <p:sp>
        <p:nvSpPr>
          <p:cNvPr id="5" name="Notes Placeholder 4"/>
          <p:cNvSpPr>
            <a:spLocks noGrp="1"/>
          </p:cNvSpPr>
          <p:nvPr>
            <p:ph type="body" sz="quarter" idx="3"/>
          </p:nvPr>
        </p:nvSpPr>
        <p:spPr>
          <a:xfrm>
            <a:off x="433962" y="4777194"/>
            <a:ext cx="5929752" cy="3908614"/>
          </a:xfrm>
          <a:prstGeom prst="rect">
            <a:avLst/>
          </a:prstGeom>
        </p:spPr>
        <p:txBody>
          <a:bodyPr vert="horz" lIns="0" tIns="0" rIns="0" bIns="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6" name="Footer Placeholder 5"/>
          <p:cNvSpPr>
            <a:spLocks noGrp="1"/>
          </p:cNvSpPr>
          <p:nvPr>
            <p:ph type="ftr" sz="quarter" idx="4"/>
          </p:nvPr>
        </p:nvSpPr>
        <p:spPr>
          <a:xfrm>
            <a:off x="433961" y="9550137"/>
            <a:ext cx="2795981" cy="198185"/>
          </a:xfrm>
          <a:prstGeom prst="rect">
            <a:avLst/>
          </a:prstGeom>
        </p:spPr>
        <p:txBody>
          <a:bodyPr vert="horz" lIns="0" tIns="0" rIns="0" bIns="0" rtlCol="0" anchor="b">
            <a:noAutofit/>
          </a:bodyPr>
          <a:lstStyle>
            <a:lvl1pPr algn="l">
              <a:defRPr sz="1300">
                <a:solidFill>
                  <a:schemeClr val="accent1"/>
                </a:solidFill>
              </a:defRPr>
            </a:lvl1pPr>
          </a:lstStyle>
          <a:p>
            <a:endParaRPr lang="da-DK" dirty="0"/>
          </a:p>
        </p:txBody>
      </p:sp>
      <p:sp>
        <p:nvSpPr>
          <p:cNvPr id="7" name="Slide Number Placeholder 6"/>
          <p:cNvSpPr>
            <a:spLocks noGrp="1"/>
          </p:cNvSpPr>
          <p:nvPr>
            <p:ph type="sldNum" sz="quarter" idx="5"/>
          </p:nvPr>
        </p:nvSpPr>
        <p:spPr>
          <a:xfrm>
            <a:off x="3567733" y="9550137"/>
            <a:ext cx="2795981" cy="198185"/>
          </a:xfrm>
          <a:prstGeom prst="rect">
            <a:avLst/>
          </a:prstGeom>
        </p:spPr>
        <p:txBody>
          <a:bodyPr vert="horz" lIns="0" tIns="0" rIns="0" bIns="0" rtlCol="0" anchor="b">
            <a:noAutofit/>
          </a:bodyPr>
          <a:lstStyle>
            <a:lvl1pPr algn="r">
              <a:defRPr sz="1300">
                <a:solidFill>
                  <a:schemeClr val="accent1"/>
                </a:solidFill>
              </a:defRPr>
            </a:lvl1pPr>
          </a:lstStyle>
          <a:p>
            <a:fld id="{CA4D1251-08EB-4C47-AB06-FBA54C2E1AEF}" type="slidenum">
              <a:rPr lang="da-DK" smtClean="0"/>
              <a:pPr/>
              <a:t>‹#›</a:t>
            </a:fld>
            <a:endParaRPr lang="da-DK" dirty="0"/>
          </a:p>
        </p:txBody>
      </p:sp>
    </p:spTree>
    <p:extLst>
      <p:ext uri="{BB962C8B-B14F-4D97-AF65-F5344CB8AC3E}">
        <p14:creationId xmlns:p14="http://schemas.microsoft.com/office/powerpoint/2010/main" val="2355898256"/>
      </p:ext>
    </p:extLst>
  </p:cSld>
  <p:clrMap bg1="lt1" tx1="dk1" bg2="lt2" tx2="dk2" accent1="accent1" accent2="accent2" accent3="accent3" accent4="accent4" accent5="accent5" accent6="accent6" hlink="hlink" folHlink="folHlink"/>
  <p:notesStyle>
    <a:lvl1pPr marL="0" indent="0" algn="l" defTabSz="914400" rtl="0" eaLnBrk="1" latinLnBrk="0" hangingPunct="1">
      <a:lnSpc>
        <a:spcPct val="90000"/>
      </a:lnSpc>
      <a:spcBef>
        <a:spcPts val="600"/>
      </a:spcBef>
      <a:buFont typeface="Arial" panose="020B0604020202020204" pitchFamily="34" charset="0"/>
      <a:buNone/>
      <a:defRPr sz="1200" kern="1200">
        <a:solidFill>
          <a:schemeClr val="tx2"/>
        </a:solidFill>
        <a:latin typeface="+mn-lt"/>
        <a:ea typeface="+mn-ea"/>
        <a:cs typeface="+mn-cs"/>
      </a:defRPr>
    </a:lvl1pPr>
    <a:lvl2pPr marL="90487" indent="0" algn="l" defTabSz="914400" rtl="0" eaLnBrk="1" latinLnBrk="0" hangingPunct="1">
      <a:lnSpc>
        <a:spcPct val="90000"/>
      </a:lnSpc>
      <a:spcBef>
        <a:spcPts val="600"/>
      </a:spcBef>
      <a:buFont typeface="Arial" panose="020B0604020202020204" pitchFamily="34" charset="0"/>
      <a:buNone/>
      <a:defRPr sz="1200" kern="1200">
        <a:solidFill>
          <a:schemeClr val="tx2"/>
        </a:solidFill>
        <a:latin typeface="+mn-lt"/>
        <a:ea typeface="+mn-ea"/>
        <a:cs typeface="+mn-cs"/>
      </a:defRPr>
    </a:lvl2pPr>
    <a:lvl3pPr marL="180975" indent="0" algn="l" defTabSz="914400" rtl="0" eaLnBrk="1" latinLnBrk="0" hangingPunct="1">
      <a:lnSpc>
        <a:spcPct val="90000"/>
      </a:lnSpc>
      <a:spcBef>
        <a:spcPts val="600"/>
      </a:spcBef>
      <a:buFont typeface="Arial" panose="020B0604020202020204" pitchFamily="34" charset="0"/>
      <a:buNone/>
      <a:defRPr sz="1200" kern="1200">
        <a:solidFill>
          <a:schemeClr val="tx2"/>
        </a:solidFill>
        <a:latin typeface="+mn-lt"/>
        <a:ea typeface="+mn-ea"/>
        <a:cs typeface="+mn-cs"/>
      </a:defRPr>
    </a:lvl3pPr>
    <a:lvl4pPr marL="266700" indent="0" algn="l" defTabSz="914400" rtl="0" eaLnBrk="1" latinLnBrk="0" hangingPunct="1">
      <a:lnSpc>
        <a:spcPct val="90000"/>
      </a:lnSpc>
      <a:spcBef>
        <a:spcPts val="600"/>
      </a:spcBef>
      <a:buFont typeface="Arial" panose="020B0604020202020204" pitchFamily="34" charset="0"/>
      <a:buNone/>
      <a:defRPr sz="1200" kern="1200">
        <a:solidFill>
          <a:schemeClr val="tx2"/>
        </a:solidFill>
        <a:latin typeface="+mn-lt"/>
        <a:ea typeface="+mn-ea"/>
        <a:cs typeface="+mn-cs"/>
      </a:defRPr>
    </a:lvl4pPr>
    <a:lvl5pPr marL="357187" indent="0" algn="l" defTabSz="914400" rtl="0" eaLnBrk="1" latinLnBrk="0" hangingPunct="1">
      <a:lnSpc>
        <a:spcPct val="90000"/>
      </a:lnSpc>
      <a:spcBef>
        <a:spcPts val="600"/>
      </a:spcBef>
      <a:buFont typeface="Arial" panose="020B0604020202020204" pitchFamily="34" charset="0"/>
      <a:buNone/>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1</a:t>
            </a:fld>
            <a:endParaRPr lang="da-DK" dirty="0"/>
          </a:p>
        </p:txBody>
      </p:sp>
    </p:spTree>
    <p:extLst>
      <p:ext uri="{BB962C8B-B14F-4D97-AF65-F5344CB8AC3E}">
        <p14:creationId xmlns:p14="http://schemas.microsoft.com/office/powerpoint/2010/main" val="2559831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Food</a:t>
            </a:r>
            <a:r>
              <a:rPr lang="sv-SE" dirty="0"/>
              <a:t> </a:t>
            </a:r>
            <a:r>
              <a:rPr lang="sv-SE" dirty="0" err="1"/>
              <a:t>Ingredients</a:t>
            </a:r>
            <a:r>
              <a:rPr lang="sv-SE" dirty="0"/>
              <a:t> har fortfarande en stark ställning regionalt, främst i Europa, USA och norra Latinamerika, men stärker gradvis sin ställning i andra regioner. Chocolate &amp; </a:t>
            </a:r>
            <a:r>
              <a:rPr lang="sv-SE" dirty="0" err="1"/>
              <a:t>Confectionery</a:t>
            </a:r>
            <a:r>
              <a:rPr lang="sv-SE" dirty="0"/>
              <a:t> Fats har världsledande positioner som successivt ska utvecklas på en alltmer global arena. </a:t>
            </a:r>
            <a:r>
              <a:rPr lang="sv-SE" dirty="0" err="1"/>
              <a:t>Technical</a:t>
            </a:r>
            <a:r>
              <a:rPr lang="sv-SE" dirty="0"/>
              <a:t> Products &amp; </a:t>
            </a:r>
            <a:r>
              <a:rPr lang="sv-SE" dirty="0" err="1"/>
              <a:t>Feed</a:t>
            </a:r>
            <a:r>
              <a:rPr lang="sv-SE" dirty="0"/>
              <a:t> har en stark position i norra Europa och kommer att fortsätta fokusera på tillväxt i på dessa marknader genom sin starka anknytning till fabriken i Karlshamn som innebär omfattande samordningseffekter. </a:t>
            </a:r>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16</a:t>
            </a:fld>
            <a:endParaRPr lang="da-DK" dirty="0"/>
          </a:p>
        </p:txBody>
      </p:sp>
    </p:spTree>
    <p:extLst>
      <p:ext uri="{BB962C8B-B14F-4D97-AF65-F5344CB8AC3E}">
        <p14:creationId xmlns:p14="http://schemas.microsoft.com/office/powerpoint/2010/main" val="660740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Investering i CO2-minskning</a:t>
            </a:r>
          </a:p>
          <a:p>
            <a:r>
              <a:rPr lang="sv-SE" dirty="0"/>
              <a:t>I februari tillkännagav vi vårt beslut att investera 500 mkr för installation av biomassapannor vid vår produktionsanläggning i Århus, Danmark – ett initiativ som beräknas minska anläggningens CO₂-utsläpp med cirka 90% och hela bolagets med cirka 15%. Projektet förväntas bli klart i slutet av 2023</a:t>
            </a:r>
          </a:p>
          <a:p>
            <a:endParaRPr lang="sv-SE" dirty="0"/>
          </a:p>
          <a:p>
            <a:r>
              <a:rPr lang="sv-SE" b="1" dirty="0"/>
              <a:t>Investering i ny teknik</a:t>
            </a:r>
          </a:p>
          <a:p>
            <a:r>
              <a:rPr lang="sv-SE" dirty="0"/>
              <a:t>I mitten av juli tillkännagav vi nyheten att AAK investerar i </a:t>
            </a:r>
            <a:r>
              <a:rPr lang="sv-SE" dirty="0" err="1"/>
              <a:t>foodtech</a:t>
            </a:r>
            <a:r>
              <a:rPr lang="sv-SE" dirty="0"/>
              <a:t>-bolaget Green-On och dess Power-to-X-teknologi. Ambitionen med den här tekniken är att skapa råvaror – i det här fallet oljor och fetter för livsmedel och andra användningsområden – direkt från koldioxid, förnybar energi och vatten. Om den här tekniken är framgångsrik minskas behovet av odlingsbar mark, vilken är en av de knappaste resurserna vi har för den här typen av råvaror. Som en del av investeringen kommer AAK att tillhandahålla sin expertis inom oljor och fetter samt erbjuda resurser för att stödja och vidareutveckla Green-On och deras arbete. På så sätt kan vi påskynda hållbarheten i framtidens livsmedelsprodukter. Det här samarbetet möjliggjordes genom </a:t>
            </a:r>
            <a:r>
              <a:rPr lang="sv-SE" dirty="0" err="1"/>
              <a:t>AAK:s</a:t>
            </a:r>
            <a:r>
              <a:rPr lang="sv-SE" dirty="0"/>
              <a:t> partnerskap med Big </a:t>
            </a:r>
            <a:r>
              <a:rPr lang="sv-SE" dirty="0" err="1"/>
              <a:t>Idea</a:t>
            </a:r>
            <a:r>
              <a:rPr lang="sv-SE" dirty="0"/>
              <a:t> </a:t>
            </a:r>
            <a:r>
              <a:rPr lang="sv-SE" dirty="0" err="1"/>
              <a:t>Ventures</a:t>
            </a:r>
            <a:r>
              <a:rPr lang="sv-SE" dirty="0"/>
              <a:t> (BIV), som inleddes i mars 2021.</a:t>
            </a:r>
            <a:endParaRPr lang="sv-SE" b="1" dirty="0"/>
          </a:p>
          <a:p>
            <a:endParaRPr lang="sv-SE" b="1" dirty="0"/>
          </a:p>
          <a:p>
            <a:r>
              <a:rPr lang="sv-SE" b="1" dirty="0"/>
              <a:t>Geografisk expansion</a:t>
            </a:r>
          </a:p>
          <a:p>
            <a:r>
              <a:rPr lang="sv-SE" dirty="0"/>
              <a:t>I november 2022 stärkte vi vår position på den indiska marknaden genom att förvärva 100% av aktierna i </a:t>
            </a:r>
            <a:r>
              <a:rPr lang="sv-SE" dirty="0" err="1"/>
              <a:t>Arani</a:t>
            </a:r>
            <a:r>
              <a:rPr lang="sv-SE" dirty="0"/>
              <a:t> </a:t>
            </a:r>
            <a:r>
              <a:rPr lang="sv-SE" dirty="0" err="1"/>
              <a:t>Agro</a:t>
            </a:r>
            <a:r>
              <a:rPr lang="sv-SE" dirty="0"/>
              <a:t> </a:t>
            </a:r>
            <a:r>
              <a:rPr lang="sv-SE" dirty="0" err="1"/>
              <a:t>Oil</a:t>
            </a:r>
            <a:r>
              <a:rPr lang="sv-SE" dirty="0"/>
              <a:t> </a:t>
            </a:r>
            <a:r>
              <a:rPr lang="sv-SE" dirty="0" err="1"/>
              <a:t>Industries</a:t>
            </a:r>
            <a:r>
              <a:rPr lang="sv-SE" dirty="0"/>
              <a:t> Ltd. Förvärvet ger AAK en plattform för att kunna leverera till ett flertal strategiska kunder i sydöstra Indien, med särskilt fokus på Chocolate &amp; </a:t>
            </a:r>
            <a:r>
              <a:rPr lang="sv-SE" dirty="0" err="1"/>
              <a:t>Confectionery</a:t>
            </a:r>
            <a:r>
              <a:rPr lang="sv-SE" dirty="0"/>
              <a:t> Fats, Nutrition, </a:t>
            </a:r>
            <a:r>
              <a:rPr lang="sv-SE" dirty="0" err="1"/>
              <a:t>Bakery</a:t>
            </a:r>
            <a:r>
              <a:rPr lang="sv-SE" dirty="0"/>
              <a:t> och </a:t>
            </a:r>
            <a:r>
              <a:rPr lang="sv-SE" dirty="0" err="1"/>
              <a:t>Dairy</a:t>
            </a:r>
            <a:r>
              <a:rPr lang="sv-SE" dirty="0"/>
              <a:t>. Under de kommande åren kommer vi att investera uppskattningsvis 200–300 mkr, inklusive köpeskillingen, för att öka kapaciteten och förbättra effektiviteten i den förvärvade produktionsanläggningen. Förvärvet slutfördes i januari 2023 och kommer att ingå i </a:t>
            </a:r>
            <a:r>
              <a:rPr lang="sv-SE" dirty="0" err="1"/>
              <a:t>AAK:s</a:t>
            </a:r>
            <a:r>
              <a:rPr lang="sv-SE" dirty="0"/>
              <a:t> räkenskaper från och med första kvartalet 2023.</a:t>
            </a:r>
          </a:p>
          <a:p>
            <a:endParaRPr lang="sv-SE" dirty="0"/>
          </a:p>
          <a:p>
            <a:r>
              <a:rPr lang="sv-SE" b="1" dirty="0"/>
              <a:t>Uppdaterad strategi</a:t>
            </a:r>
          </a:p>
          <a:p>
            <a:r>
              <a:rPr lang="sv-SE" dirty="0"/>
              <a:t>På kapitalmarknadsdagen i Stockholm den 29 november 2022 presenterade vi vår verksamhet och finansiella utveckling samt redogjorde för på vilket sätt vi uppdaterat vår strategi och långsiktiga ambition. De viktigaste nyheterna efter årets strategiöversyn gäller vår aspiration för 2030: • Att fördubbla vårt rörelseresultat per kilo genom att satsa vidare på specialisering. • Att växa snabbare än marknadsgenomsnittet på våra prioriterade marknader för specialprodukter. • Att få våra intressenters erkännande för vår allt större positiva påverkan.</a:t>
            </a:r>
          </a:p>
          <a:p>
            <a:endParaRPr lang="sv-SE" b="1" dirty="0"/>
          </a:p>
          <a:p>
            <a:r>
              <a:rPr lang="sv-SE" b="1" dirty="0"/>
              <a:t>Förändringar i koncernledningen </a:t>
            </a:r>
          </a:p>
          <a:p>
            <a:r>
              <a:rPr lang="sv-SE" dirty="0"/>
              <a:t>Som stöd för vår uppdaterade strategi och aspiration har vi vässat </a:t>
            </a:r>
            <a:r>
              <a:rPr lang="sv-SE" dirty="0" err="1"/>
              <a:t>AAK:s</a:t>
            </a:r>
            <a:r>
              <a:rPr lang="sv-SE" dirty="0"/>
              <a:t> organisationsstruktur, vilken implementerades den 1 januari 2023. Genom denna organisationsförändring vill vi skapa en ännu mer ansvarstagande och kundfokuserad organisation, med rätt förutsättningar för att nå framsteg i </a:t>
            </a:r>
            <a:r>
              <a:rPr lang="sv-SE" dirty="0" err="1"/>
              <a:t>i</a:t>
            </a:r>
            <a:r>
              <a:rPr lang="sv-SE" dirty="0"/>
              <a:t> förhållande till vår strategi. </a:t>
            </a:r>
          </a:p>
          <a:p>
            <a:r>
              <a:rPr lang="en-US" dirty="0" err="1"/>
              <a:t>Historiskt</a:t>
            </a:r>
            <a:r>
              <a:rPr lang="en-US" dirty="0"/>
              <a:t> </a:t>
            </a:r>
            <a:r>
              <a:rPr lang="en-US" dirty="0" err="1"/>
              <a:t>har</a:t>
            </a:r>
            <a:r>
              <a:rPr lang="en-US" dirty="0"/>
              <a:t> AAK haft sex </a:t>
            </a:r>
            <a:r>
              <a:rPr lang="en-US" dirty="0" err="1"/>
              <a:t>funktioner</a:t>
            </a:r>
            <a:r>
              <a:rPr lang="en-US" dirty="0"/>
              <a:t> </a:t>
            </a:r>
            <a:r>
              <a:rPr lang="en-US" dirty="0" err="1"/>
              <a:t>och</a:t>
            </a:r>
            <a:r>
              <a:rPr lang="en-US" dirty="0"/>
              <a:t> fem </a:t>
            </a:r>
            <a:r>
              <a:rPr lang="en-US" dirty="0" err="1"/>
              <a:t>regioner</a:t>
            </a:r>
            <a:r>
              <a:rPr lang="en-US" dirty="0"/>
              <a:t>, </a:t>
            </a:r>
            <a:r>
              <a:rPr lang="en-US" dirty="0" err="1"/>
              <a:t>som</a:t>
            </a:r>
            <a:r>
              <a:rPr lang="en-US" dirty="0"/>
              <a:t> </a:t>
            </a:r>
            <a:r>
              <a:rPr lang="en-US" dirty="0" err="1"/>
              <a:t>representerats</a:t>
            </a:r>
            <a:r>
              <a:rPr lang="en-US" dirty="0"/>
              <a:t> av </a:t>
            </a:r>
            <a:r>
              <a:rPr lang="en-US" dirty="0" err="1"/>
              <a:t>elva</a:t>
            </a:r>
            <a:r>
              <a:rPr lang="en-US" dirty="0"/>
              <a:t> </a:t>
            </a:r>
            <a:r>
              <a:rPr lang="en-US" dirty="0" err="1"/>
              <a:t>ledamöter</a:t>
            </a:r>
            <a:r>
              <a:rPr lang="en-US" dirty="0"/>
              <a:t> </a:t>
            </a:r>
            <a:r>
              <a:rPr lang="en-US" dirty="0" err="1"/>
              <a:t>i</a:t>
            </a:r>
            <a:r>
              <a:rPr lang="en-US" dirty="0"/>
              <a:t> </a:t>
            </a:r>
            <a:r>
              <a:rPr lang="en-US" dirty="0" err="1"/>
              <a:t>koncernledningen</a:t>
            </a:r>
            <a:r>
              <a:rPr lang="en-US" dirty="0"/>
              <a:t>. </a:t>
            </a:r>
            <a:r>
              <a:rPr lang="en-US" dirty="0" err="1"/>
              <a:t>Framöver</a:t>
            </a:r>
            <a:r>
              <a:rPr lang="en-US" dirty="0"/>
              <a:t> </a:t>
            </a:r>
            <a:r>
              <a:rPr lang="en-US" dirty="0" err="1"/>
              <a:t>kommer</a:t>
            </a:r>
            <a:r>
              <a:rPr lang="en-US" dirty="0"/>
              <a:t> det </a:t>
            </a:r>
            <a:r>
              <a:rPr lang="en-US" dirty="0" err="1"/>
              <a:t>att</a:t>
            </a:r>
            <a:r>
              <a:rPr lang="en-US" dirty="0"/>
              <a:t> </a:t>
            </a:r>
            <a:r>
              <a:rPr lang="en-US" dirty="0" err="1"/>
              <a:t>vara</a:t>
            </a:r>
            <a:r>
              <a:rPr lang="en-US" dirty="0"/>
              <a:t> </a:t>
            </a:r>
            <a:r>
              <a:rPr lang="en-US" dirty="0" err="1"/>
              <a:t>fyra</a:t>
            </a:r>
            <a:r>
              <a:rPr lang="en-US" dirty="0"/>
              <a:t> </a:t>
            </a:r>
            <a:r>
              <a:rPr lang="en-US" dirty="0" err="1"/>
              <a:t>funktioner</a:t>
            </a:r>
            <a:r>
              <a:rPr lang="en-US" dirty="0"/>
              <a:t> </a:t>
            </a:r>
            <a:r>
              <a:rPr lang="en-US" dirty="0" err="1"/>
              <a:t>och</a:t>
            </a:r>
            <a:r>
              <a:rPr lang="en-US" dirty="0"/>
              <a:t> </a:t>
            </a:r>
            <a:r>
              <a:rPr lang="en-US" dirty="0" err="1"/>
              <a:t>tre</a:t>
            </a:r>
            <a:r>
              <a:rPr lang="en-US" dirty="0"/>
              <a:t> </a:t>
            </a:r>
            <a:r>
              <a:rPr lang="en-US" dirty="0" err="1"/>
              <a:t>regioner</a:t>
            </a:r>
            <a:r>
              <a:rPr lang="en-US" dirty="0"/>
              <a:t>. Den </a:t>
            </a:r>
            <a:r>
              <a:rPr lang="en-US" dirty="0" err="1"/>
              <a:t>nya</a:t>
            </a:r>
            <a:r>
              <a:rPr lang="en-US" dirty="0"/>
              <a:t> </a:t>
            </a:r>
            <a:r>
              <a:rPr lang="en-US" dirty="0" err="1"/>
              <a:t>koncernledningen</a:t>
            </a:r>
            <a:r>
              <a:rPr lang="en-US" dirty="0"/>
              <a:t> </a:t>
            </a:r>
            <a:r>
              <a:rPr lang="en-US" dirty="0" err="1"/>
              <a:t>består</a:t>
            </a:r>
            <a:r>
              <a:rPr lang="en-US" dirty="0"/>
              <a:t> av </a:t>
            </a:r>
            <a:r>
              <a:rPr lang="en-US" dirty="0" err="1"/>
              <a:t>åtta</a:t>
            </a:r>
            <a:r>
              <a:rPr lang="en-US" dirty="0"/>
              <a:t> </a:t>
            </a:r>
            <a:r>
              <a:rPr lang="en-US" dirty="0" err="1"/>
              <a:t>medlemmar</a:t>
            </a:r>
            <a:r>
              <a:rPr lang="en-US" dirty="0"/>
              <a:t> </a:t>
            </a:r>
            <a:r>
              <a:rPr lang="en-US" dirty="0" err="1"/>
              <a:t>inklusive</a:t>
            </a:r>
            <a:r>
              <a:rPr lang="en-US" dirty="0"/>
              <a:t> VD. Dessa </a:t>
            </a:r>
            <a:r>
              <a:rPr lang="en-US" dirty="0" err="1"/>
              <a:t>är</a:t>
            </a:r>
            <a:r>
              <a:rPr lang="en-US" dirty="0"/>
              <a:t> Johan Westman (</a:t>
            </a:r>
            <a:r>
              <a:rPr lang="en-US" dirty="0" err="1"/>
              <a:t>koncernchef</a:t>
            </a:r>
            <a:r>
              <a:rPr lang="en-US" dirty="0"/>
              <a:t> </a:t>
            </a:r>
            <a:r>
              <a:rPr lang="en-US" dirty="0" err="1"/>
              <a:t>och</a:t>
            </a:r>
            <a:r>
              <a:rPr lang="en-US" dirty="0"/>
              <a:t> VD), Tomas Bergendahl (</a:t>
            </a:r>
            <a:r>
              <a:rPr lang="en-US" dirty="0" err="1"/>
              <a:t>finansdirektör</a:t>
            </a:r>
            <a:r>
              <a:rPr lang="en-US" dirty="0"/>
              <a:t>), Sten Estrup (President AMEA &amp; People), Susanne Jaspers (President Europe &amp; Strategic Accounts), Octavio Díaz de León (President Americas), Tim Stephenson (President Global Sourcing &amp; Trading and Sustainability), David Smith (President Global Operations) </a:t>
            </a:r>
            <a:r>
              <a:rPr lang="en-US" dirty="0" err="1"/>
              <a:t>och</a:t>
            </a:r>
            <a:r>
              <a:rPr lang="en-US" dirty="0"/>
              <a:t> Niall Sands (President Commercial Development and Innovation). </a:t>
            </a:r>
            <a:r>
              <a:rPr lang="en-US" dirty="0" err="1"/>
              <a:t>Förändringarna</a:t>
            </a:r>
            <a:r>
              <a:rPr lang="en-US" dirty="0"/>
              <a:t> </a:t>
            </a:r>
            <a:r>
              <a:rPr lang="en-US" dirty="0" err="1"/>
              <a:t>trädde</a:t>
            </a:r>
            <a:r>
              <a:rPr lang="en-US" dirty="0"/>
              <a:t> </a:t>
            </a:r>
            <a:r>
              <a:rPr lang="en-US" dirty="0" err="1"/>
              <a:t>i</a:t>
            </a:r>
            <a:r>
              <a:rPr lang="en-US" dirty="0"/>
              <a:t> kraft den 1 </a:t>
            </a:r>
            <a:r>
              <a:rPr lang="en-US" dirty="0" err="1"/>
              <a:t>januari</a:t>
            </a:r>
            <a:r>
              <a:rPr lang="en-US" dirty="0"/>
              <a:t> 2023 </a:t>
            </a:r>
            <a:r>
              <a:rPr lang="en-US" dirty="0" err="1"/>
              <a:t>och</a:t>
            </a:r>
            <a:r>
              <a:rPr lang="en-US" dirty="0"/>
              <a:t> hade </a:t>
            </a:r>
            <a:r>
              <a:rPr lang="en-US" dirty="0" err="1"/>
              <a:t>ingen</a:t>
            </a:r>
            <a:r>
              <a:rPr lang="en-US" dirty="0"/>
              <a:t> </a:t>
            </a:r>
            <a:r>
              <a:rPr lang="en-US" dirty="0" err="1"/>
              <a:t>inverkan</a:t>
            </a:r>
            <a:r>
              <a:rPr lang="en-US" dirty="0"/>
              <a:t> </a:t>
            </a:r>
            <a:r>
              <a:rPr lang="en-US" dirty="0" err="1"/>
              <a:t>på</a:t>
            </a:r>
            <a:r>
              <a:rPr lang="en-US" dirty="0"/>
              <a:t> AAK:s </a:t>
            </a:r>
            <a:r>
              <a:rPr lang="en-US" dirty="0" err="1"/>
              <a:t>räkenskaper</a:t>
            </a:r>
            <a:r>
              <a:rPr lang="en-US" dirty="0"/>
              <a:t> </a:t>
            </a:r>
            <a:r>
              <a:rPr lang="en-US" dirty="0" err="1"/>
              <a:t>eller</a:t>
            </a:r>
            <a:r>
              <a:rPr lang="en-US" dirty="0"/>
              <a:t> </a:t>
            </a:r>
            <a:r>
              <a:rPr lang="en-US" dirty="0" err="1"/>
              <a:t>redovisning</a:t>
            </a:r>
            <a:r>
              <a:rPr lang="en-US" dirty="0"/>
              <a:t>.</a:t>
            </a:r>
          </a:p>
          <a:p>
            <a:endParaRPr lang="en-US" dirty="0"/>
          </a:p>
          <a:p>
            <a:r>
              <a:rPr lang="en-US" b="1" dirty="0" err="1"/>
              <a:t>Nytt</a:t>
            </a:r>
            <a:r>
              <a:rPr lang="en-US" b="1" dirty="0"/>
              <a:t> Plant-based Food Center </a:t>
            </a:r>
            <a:r>
              <a:rPr lang="en-US" b="1" dirty="0" err="1"/>
              <a:t>i</a:t>
            </a:r>
            <a:r>
              <a:rPr lang="en-US" b="1" dirty="0"/>
              <a:t> </a:t>
            </a:r>
            <a:r>
              <a:rPr lang="en-US" b="1" dirty="0" err="1"/>
              <a:t>Zaandijk</a:t>
            </a:r>
            <a:endParaRPr lang="sv-SE" b="1" dirty="0"/>
          </a:p>
          <a:p>
            <a:endParaRPr lang="sv-SE" b="1" dirty="0"/>
          </a:p>
          <a:p>
            <a:r>
              <a:rPr lang="sv-SE" b="1" dirty="0"/>
              <a:t>Bubblare: Utträde från Ryssland </a:t>
            </a:r>
          </a:p>
          <a:p>
            <a:r>
              <a:rPr lang="sv-SE" dirty="0"/>
              <a:t>En viktig fråga på agendan för koncernledningen och styrelsen var </a:t>
            </a:r>
            <a:r>
              <a:rPr lang="sv-SE" dirty="0" err="1"/>
              <a:t>AAK:s</a:t>
            </a:r>
            <a:r>
              <a:rPr lang="sv-SE" dirty="0"/>
              <a:t> utträde ur Ryssland och avvecklingen av all verksamhet och alla investeringar där, som en konsekvens av det tragiska kriget i Ukraina. Detta var en komplicerad och svår process. Efter noggrann utvärdering avvecklade AAK verksamheten i Ryssland under kontrollerade former med fokus på att säkerställa såväl regelefterlevnad som våra medarbetares säkerhet. Beslutet togs enhälligt av koncernledningen och styrelsen. Vi lät vår andel i samriskbolaget NPO </a:t>
            </a:r>
            <a:r>
              <a:rPr lang="sv-SE" dirty="0" err="1"/>
              <a:t>Margaron</a:t>
            </a:r>
            <a:r>
              <a:rPr lang="sv-SE" dirty="0"/>
              <a:t> LLC återgå till vår samarbetspartner och avvecklingen av </a:t>
            </a:r>
            <a:r>
              <a:rPr lang="sv-SE" dirty="0" err="1"/>
              <a:t>AAK:s</a:t>
            </a:r>
            <a:r>
              <a:rPr lang="sv-SE" dirty="0"/>
              <a:t> verksamhet och investeringar i Ryssland ledde till en engångskostnad på 350 mkr, vilket påverkade resultaträkningen under andra kvartalet. Den förlorade omsättningen påverkade rörelseresultatet 2022 med totalt 110 mkr. Ryssland stod för cirka 3% av </a:t>
            </a:r>
            <a:r>
              <a:rPr lang="sv-SE" dirty="0" err="1"/>
              <a:t>AAK:s</a:t>
            </a:r>
            <a:r>
              <a:rPr lang="sv-SE" dirty="0"/>
              <a:t> volymer i ton räknat och största delen rapporteras inom affärsområdet Chocolate &amp; </a:t>
            </a:r>
            <a:r>
              <a:rPr lang="sv-SE" dirty="0" err="1"/>
              <a:t>Confectionery</a:t>
            </a:r>
            <a:r>
              <a:rPr lang="sv-SE" dirty="0"/>
              <a:t> Fats. AAK arbetar för att flytta en så stor andel som möjligt av dessa volymer till kunder i andra geografier</a:t>
            </a:r>
            <a:endParaRPr lang="en-US" dirty="0"/>
          </a:p>
          <a:p>
            <a:endParaRPr lang="sv-SE" b="1"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17</a:t>
            </a:fld>
            <a:endParaRPr lang="da-DK" dirty="0"/>
          </a:p>
        </p:txBody>
      </p:sp>
    </p:spTree>
    <p:extLst>
      <p:ext uri="{BB962C8B-B14F-4D97-AF65-F5344CB8AC3E}">
        <p14:creationId xmlns:p14="http://schemas.microsoft.com/office/powerpoint/2010/main" val="2185260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17B3D-09CA-4EE6-8963-13F99739BCAC}" type="slidenum">
              <a:rPr lang="en-GB" smtClean="0"/>
              <a:t>18</a:t>
            </a:fld>
            <a:endParaRPr lang="en-GB" dirty="0"/>
          </a:p>
        </p:txBody>
      </p:sp>
    </p:spTree>
    <p:extLst>
      <p:ext uri="{BB962C8B-B14F-4D97-AF65-F5344CB8AC3E}">
        <p14:creationId xmlns:p14="http://schemas.microsoft.com/office/powerpoint/2010/main" val="1510634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19</a:t>
            </a:fld>
            <a:endParaRPr lang="da-DK" dirty="0"/>
          </a:p>
        </p:txBody>
      </p:sp>
    </p:spTree>
    <p:extLst>
      <p:ext uri="{BB962C8B-B14F-4D97-AF65-F5344CB8AC3E}">
        <p14:creationId xmlns:p14="http://schemas.microsoft.com/office/powerpoint/2010/main" val="235115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21</a:t>
            </a:fld>
            <a:endParaRPr lang="da-DK" dirty="0"/>
          </a:p>
        </p:txBody>
      </p:sp>
    </p:spTree>
    <p:extLst>
      <p:ext uri="{BB962C8B-B14F-4D97-AF65-F5344CB8AC3E}">
        <p14:creationId xmlns:p14="http://schemas.microsoft.com/office/powerpoint/2010/main" val="3526089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29</a:t>
            </a:fld>
            <a:endParaRPr lang="da-DK" dirty="0"/>
          </a:p>
        </p:txBody>
      </p:sp>
    </p:spTree>
    <p:extLst>
      <p:ext uri="{BB962C8B-B14F-4D97-AF65-F5344CB8AC3E}">
        <p14:creationId xmlns:p14="http://schemas.microsoft.com/office/powerpoint/2010/main" val="2516182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Arvode till styrelsen ska utgå med sammanlagt 4 290 000 kronor (inkl. ersättning för utskottsarbete) att fördelas mellan ledamöterna enligt följande: 1 000 000 kronor till ordföranden och 440 000 kronor till envar av övriga bolagsstämmovalda ledamöter, som inte är anställda i bolaget. Som ersättning för utskottsarbete ska ordföranden för revisionsutskottet erhålla 250 000 kronor, och var och en av de övriga ledamöterna av revisionsutskottet 125 000 kronor, samt ska ordföranden för ersättningsutskottet erhålla 100 000 kronor, och var och en av de övriga ledamöterna i ersättningsutskottet 50 000 kronor. Arvode till revisorn ska utgå enligt avtal</a:t>
            </a:r>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30</a:t>
            </a:fld>
            <a:endParaRPr lang="da-DK" dirty="0"/>
          </a:p>
        </p:txBody>
      </p:sp>
    </p:spTree>
    <p:extLst>
      <p:ext uri="{BB962C8B-B14F-4D97-AF65-F5344CB8AC3E}">
        <p14:creationId xmlns:p14="http://schemas.microsoft.com/office/powerpoint/2010/main" val="3696303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32</a:t>
            </a:fld>
            <a:endParaRPr lang="da-DK" dirty="0"/>
          </a:p>
        </p:txBody>
      </p:sp>
    </p:spTree>
    <p:extLst>
      <p:ext uri="{BB962C8B-B14F-4D97-AF65-F5344CB8AC3E}">
        <p14:creationId xmlns:p14="http://schemas.microsoft.com/office/powerpoint/2010/main" val="1487151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33</a:t>
            </a:fld>
            <a:endParaRPr lang="da-DK" dirty="0"/>
          </a:p>
        </p:txBody>
      </p:sp>
    </p:spTree>
    <p:extLst>
      <p:ext uri="{BB962C8B-B14F-4D97-AF65-F5344CB8AC3E}">
        <p14:creationId xmlns:p14="http://schemas.microsoft.com/office/powerpoint/2010/main" val="3479516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34</a:t>
            </a:fld>
            <a:endParaRPr lang="da-DK" dirty="0"/>
          </a:p>
        </p:txBody>
      </p:sp>
    </p:spTree>
    <p:extLst>
      <p:ext uri="{BB962C8B-B14F-4D97-AF65-F5344CB8AC3E}">
        <p14:creationId xmlns:p14="http://schemas.microsoft.com/office/powerpoint/2010/main" val="2517917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pc="-30" dirty="0">
                <a:solidFill>
                  <a:srgbClr val="002060"/>
                </a:solidFill>
              </a:rPr>
              <a:t>Förslag till beslut:</a:t>
            </a:r>
            <a:endParaRPr lang="sv-SE" sz="800" spc="-30" dirty="0">
              <a:solidFill>
                <a:srgbClr val="002060"/>
              </a:solidFill>
            </a:endParaRPr>
          </a:p>
          <a:p>
            <a:r>
              <a:rPr lang="sv-SE" spc="-30" dirty="0">
                <a:solidFill>
                  <a:srgbClr val="00264E"/>
                </a:solidFill>
              </a:rPr>
              <a:t>Georg Brunstam</a:t>
            </a:r>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2</a:t>
            </a:fld>
            <a:endParaRPr lang="da-DK" dirty="0"/>
          </a:p>
        </p:txBody>
      </p:sp>
    </p:spTree>
    <p:extLst>
      <p:ext uri="{BB962C8B-B14F-4D97-AF65-F5344CB8AC3E}">
        <p14:creationId xmlns:p14="http://schemas.microsoft.com/office/powerpoint/2010/main" val="1655385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37</a:t>
            </a:fld>
            <a:endParaRPr lang="da-DK" dirty="0"/>
          </a:p>
        </p:txBody>
      </p:sp>
    </p:spTree>
    <p:extLst>
      <p:ext uri="{BB962C8B-B14F-4D97-AF65-F5344CB8AC3E}">
        <p14:creationId xmlns:p14="http://schemas.microsoft.com/office/powerpoint/2010/main" val="1585264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39</a:t>
            </a:fld>
            <a:endParaRPr lang="da-DK" dirty="0"/>
          </a:p>
        </p:txBody>
      </p:sp>
    </p:spTree>
    <p:extLst>
      <p:ext uri="{BB962C8B-B14F-4D97-AF65-F5344CB8AC3E}">
        <p14:creationId xmlns:p14="http://schemas.microsoft.com/office/powerpoint/2010/main" val="4248914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5</a:t>
            </a:fld>
            <a:endParaRPr lang="da-DK" dirty="0"/>
          </a:p>
        </p:txBody>
      </p:sp>
    </p:spTree>
    <p:extLst>
      <p:ext uri="{BB962C8B-B14F-4D97-AF65-F5344CB8AC3E}">
        <p14:creationId xmlns:p14="http://schemas.microsoft.com/office/powerpoint/2010/main" val="2427053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8</a:t>
            </a:fld>
            <a:endParaRPr lang="da-DK" dirty="0"/>
          </a:p>
        </p:txBody>
      </p:sp>
    </p:spTree>
    <p:extLst>
      <p:ext uri="{BB962C8B-B14F-4D97-AF65-F5344CB8AC3E}">
        <p14:creationId xmlns:p14="http://schemas.microsoft.com/office/powerpoint/2010/main" val="83479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10</a:t>
            </a:fld>
            <a:endParaRPr lang="da-DK"/>
          </a:p>
        </p:txBody>
      </p:sp>
    </p:spTree>
    <p:extLst>
      <p:ext uri="{BB962C8B-B14F-4D97-AF65-F5344CB8AC3E}">
        <p14:creationId xmlns:p14="http://schemas.microsoft.com/office/powerpoint/2010/main" val="49891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11</a:t>
            </a:fld>
            <a:endParaRPr lang="da-DK"/>
          </a:p>
        </p:txBody>
      </p:sp>
    </p:spTree>
    <p:extLst>
      <p:ext uri="{BB962C8B-B14F-4D97-AF65-F5344CB8AC3E}">
        <p14:creationId xmlns:p14="http://schemas.microsoft.com/office/powerpoint/2010/main" val="3559463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4D1251-08EB-4C47-AB06-FBA54C2E1AEF}" type="slidenum">
              <a:rPr lang="da-DK" smtClean="0"/>
              <a:pPr/>
              <a:t>13</a:t>
            </a:fld>
            <a:endParaRPr lang="da-DK"/>
          </a:p>
        </p:txBody>
      </p:sp>
    </p:spTree>
    <p:extLst>
      <p:ext uri="{BB962C8B-B14F-4D97-AF65-F5344CB8AC3E}">
        <p14:creationId xmlns:p14="http://schemas.microsoft.com/office/powerpoint/2010/main" val="55616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fld id="{CA4D1251-08EB-4C47-AB06-FBA54C2E1AEF}" type="slidenum">
              <a:rPr lang="da-DK" smtClean="0"/>
              <a:pPr/>
              <a:t>14</a:t>
            </a:fld>
            <a:endParaRPr lang="da-DK" dirty="0"/>
          </a:p>
        </p:txBody>
      </p:sp>
    </p:spTree>
    <p:extLst>
      <p:ext uri="{BB962C8B-B14F-4D97-AF65-F5344CB8AC3E}">
        <p14:creationId xmlns:p14="http://schemas.microsoft.com/office/powerpoint/2010/main" val="392372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D1251-08EB-4C47-AB06-FBA54C2E1AEF}" type="slidenum">
              <a:rPr lang="da-DK" smtClean="0"/>
              <a:pPr/>
              <a:t>15</a:t>
            </a:fld>
            <a:endParaRPr lang="da-DK" dirty="0"/>
          </a:p>
        </p:txBody>
      </p:sp>
    </p:spTree>
    <p:extLst>
      <p:ext uri="{BB962C8B-B14F-4D97-AF65-F5344CB8AC3E}">
        <p14:creationId xmlns:p14="http://schemas.microsoft.com/office/powerpoint/2010/main" val="2785880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divider_Blue logo">
    <p:spTree>
      <p:nvGrpSpPr>
        <p:cNvPr id="1" name=""/>
        <p:cNvGrpSpPr/>
        <p:nvPr/>
      </p:nvGrpSpPr>
      <p:grpSpPr>
        <a:xfrm>
          <a:off x="0" y="0"/>
          <a:ext cx="0" cy="0"/>
          <a:chOff x="0" y="0"/>
          <a:chExt cx="0" cy="0"/>
        </a:xfrm>
      </p:grpSpPr>
      <p:pic>
        <p:nvPicPr>
          <p:cNvPr id="8" name="Picture 7" descr="A picture containing outdoor, line, high&#10;&#10;Description automatically generated">
            <a:extLst>
              <a:ext uri="{FF2B5EF4-FFF2-40B4-BE49-F238E27FC236}">
                <a16:creationId xmlns:a16="http://schemas.microsoft.com/office/drawing/2014/main" id="{B249FCAC-C854-434A-B533-5E54D7DF5B0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42913" y="3628463"/>
            <a:ext cx="10726758" cy="664797"/>
          </a:xfrm>
        </p:spPr>
        <p:txBody>
          <a:bodyPr anchor="b">
            <a:noAutofit/>
          </a:bodyPr>
          <a:lstStyle>
            <a:lvl1pPr algn="l">
              <a:defRPr sz="5200" b="0" cap="none" baseline="0">
                <a:solidFill>
                  <a:schemeClr val="tx2"/>
                </a:solidFill>
                <a:latin typeface="+mj-lt"/>
              </a:defRPr>
            </a:lvl1pPr>
          </a:lstStyle>
          <a:p>
            <a:r>
              <a:rPr lang="en-US" noProof="0" dirty="0"/>
              <a:t>Click to add section divider name</a:t>
            </a:r>
          </a:p>
        </p:txBody>
      </p:sp>
      <p:sp>
        <p:nvSpPr>
          <p:cNvPr id="3" name="Text Placeholder 2"/>
          <p:cNvSpPr>
            <a:spLocks noGrp="1"/>
          </p:cNvSpPr>
          <p:nvPr>
            <p:ph type="body" idx="1"/>
          </p:nvPr>
        </p:nvSpPr>
        <p:spPr>
          <a:xfrm>
            <a:off x="442913" y="4407066"/>
            <a:ext cx="10726758" cy="387798"/>
          </a:xfrm>
        </p:spPr>
        <p:txBody>
          <a:bodyPr wrap="square" anchor="t">
            <a:sp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C1F7E742-022A-4AB8-80FE-D2E281943511}" type="datetime1">
              <a:rPr lang="en-GB" noProof="0" smtClean="0"/>
              <a:t>04/05/2023</a:t>
            </a:fld>
            <a:endParaRPr lang="en-US" noProof="0" dirty="0"/>
          </a:p>
        </p:txBody>
      </p:sp>
      <p:sp>
        <p:nvSpPr>
          <p:cNvPr id="5" name="Footer Placeholder 4"/>
          <p:cNvSpPr>
            <a:spLocks noGrp="1"/>
          </p:cNvSpPr>
          <p:nvPr>
            <p:ph type="ftr" sz="quarter" idx="11"/>
          </p:nvPr>
        </p:nvSpPr>
        <p:spPr/>
        <p:txBody>
          <a:bodyPr/>
          <a:lstStyle/>
          <a:p>
            <a:r>
              <a:rPr lang="en-US" noProof="0" dirty="0"/>
              <a:t>The Co-Development Company</a:t>
            </a:r>
          </a:p>
        </p:txBody>
      </p:sp>
      <p:sp>
        <p:nvSpPr>
          <p:cNvPr id="6" name="Slide Number Placeholder 5"/>
          <p:cNvSpPr>
            <a:spLocks noGrp="1"/>
          </p:cNvSpPr>
          <p:nvPr>
            <p:ph type="sldNum" sz="quarter" idx="12"/>
          </p:nvPr>
        </p:nvSpPr>
        <p:spPr/>
        <p:txBody>
          <a:bodyPr/>
          <a:lstStyle/>
          <a:p>
            <a:fld id="{4803DD7B-12C8-43B8-9F45-989336E79744}" type="slidenum">
              <a:rPr lang="en-US" noProof="0" smtClean="0"/>
              <a:t>‹#›</a:t>
            </a:fld>
            <a:endParaRPr lang="en-US" noProof="0" dirty="0"/>
          </a:p>
        </p:txBody>
      </p:sp>
      <p:sp>
        <p:nvSpPr>
          <p:cNvPr id="11" name="Graphic 21">
            <a:extLst>
              <a:ext uri="{FF2B5EF4-FFF2-40B4-BE49-F238E27FC236}">
                <a16:creationId xmlns:a16="http://schemas.microsoft.com/office/drawing/2014/main" id="{BC884E00-52EA-4F64-8B98-183A497005CD}"/>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417989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_White">
    <p:bg>
      <p:bgPr>
        <a:solidFill>
          <a:schemeClr val="bg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4" name="Date Placeholder 3"/>
          <p:cNvSpPr>
            <a:spLocks noGrp="1"/>
          </p:cNvSpPr>
          <p:nvPr>
            <p:ph type="dt" sz="half" idx="10"/>
          </p:nvPr>
        </p:nvSpPr>
        <p:spPr/>
        <p:txBody>
          <a:bodyPr/>
          <a:lstStyle>
            <a:lvl1pPr>
              <a:defRPr spc="-30" baseline="0">
                <a:solidFill>
                  <a:schemeClr val="accent1"/>
                </a:solidFill>
              </a:defRPr>
            </a:lvl1pPr>
          </a:lstStyle>
          <a:p>
            <a:fld id="{69664787-CA7E-4196-BCC7-1B4CA252223F}" type="datetime1">
              <a:rPr lang="en-GB" smtClean="0"/>
              <a:t>04/05/2023</a:t>
            </a:fld>
            <a:endParaRPr lang="en-US" dirty="0"/>
          </a:p>
        </p:txBody>
      </p:sp>
      <p:sp>
        <p:nvSpPr>
          <p:cNvPr id="6" name="Slide Number Placeholder 5"/>
          <p:cNvSpPr>
            <a:spLocks noGrp="1"/>
          </p:cNvSpPr>
          <p:nvPr>
            <p:ph type="sldNum" sz="quarter" idx="12"/>
          </p:nvPr>
        </p:nvSpPr>
        <p:spPr/>
        <p:txBody>
          <a:bodyPr/>
          <a:lstStyle>
            <a:lvl1pPr>
              <a:defRPr spc="-30" baseline="0">
                <a:solidFill>
                  <a:schemeClr val="accent1"/>
                </a:solidFill>
              </a:defRPr>
            </a:lvl1pPr>
          </a:lstStyle>
          <a:p>
            <a:fld id="{4803DD7B-12C8-43B8-9F45-989336E79744}" type="slidenum">
              <a:rPr lang="en-US" smtClean="0"/>
              <a:pPr/>
              <a:t>‹#›</a:t>
            </a:fld>
            <a:endParaRPr lang="en-US" dirty="0"/>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a:lstStyle>
            <a:lvl1pPr>
              <a:defRPr>
                <a:solidFill>
                  <a:schemeClr val="accent1"/>
                </a:solidFill>
              </a:defRPr>
            </a:lvl1p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E31AD2CA-46F9-4311-AA53-47BE448219D7}"/>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spcBef>
                <a:spcPts val="300"/>
              </a:spcBef>
              <a:spcAft>
                <a:spcPts val="0"/>
              </a:spcAft>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6" name="Text Placeholder 7">
            <a:extLst>
              <a:ext uri="{FF2B5EF4-FFF2-40B4-BE49-F238E27FC236}">
                <a16:creationId xmlns:a16="http://schemas.microsoft.com/office/drawing/2014/main" id="{B8BCD205-4358-4A14-A1B2-DAD1117A6231}"/>
              </a:ext>
            </a:extLst>
          </p:cNvPr>
          <p:cNvSpPr>
            <a:spLocks noGrp="1"/>
          </p:cNvSpPr>
          <p:nvPr>
            <p:ph type="body" sz="quarter" idx="16" hasCustomPrompt="1"/>
          </p:nvPr>
        </p:nvSpPr>
        <p:spPr>
          <a:xfrm>
            <a:off x="442913" y="1506165"/>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7" name="Text Placeholder 4">
            <a:extLst>
              <a:ext uri="{FF2B5EF4-FFF2-40B4-BE49-F238E27FC236}">
                <a16:creationId xmlns:a16="http://schemas.microsoft.com/office/drawing/2014/main" id="{24810E7C-D454-40CD-A438-8FCAE2A37117}"/>
              </a:ext>
            </a:extLst>
          </p:cNvPr>
          <p:cNvSpPr>
            <a:spLocks noGrp="1"/>
          </p:cNvSpPr>
          <p:nvPr>
            <p:ph type="body" sz="quarter" idx="17" hasCustomPrompt="1"/>
          </p:nvPr>
        </p:nvSpPr>
        <p:spPr>
          <a:xfrm>
            <a:off x="971549" y="2167051"/>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8" name="Text Placeholder 7">
            <a:extLst>
              <a:ext uri="{FF2B5EF4-FFF2-40B4-BE49-F238E27FC236}">
                <a16:creationId xmlns:a16="http://schemas.microsoft.com/office/drawing/2014/main" id="{2D374567-1F32-4E3B-9E67-17A12530E8E8}"/>
              </a:ext>
            </a:extLst>
          </p:cNvPr>
          <p:cNvSpPr>
            <a:spLocks noGrp="1"/>
          </p:cNvSpPr>
          <p:nvPr>
            <p:ph type="body" sz="quarter" idx="18" hasCustomPrompt="1"/>
          </p:nvPr>
        </p:nvSpPr>
        <p:spPr>
          <a:xfrm>
            <a:off x="442913" y="2167051"/>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9" name="Text Placeholder 4">
            <a:extLst>
              <a:ext uri="{FF2B5EF4-FFF2-40B4-BE49-F238E27FC236}">
                <a16:creationId xmlns:a16="http://schemas.microsoft.com/office/drawing/2014/main" id="{1FED032E-91AB-48C8-BA9D-C6E2773ED79A}"/>
              </a:ext>
            </a:extLst>
          </p:cNvPr>
          <p:cNvSpPr>
            <a:spLocks noGrp="1"/>
          </p:cNvSpPr>
          <p:nvPr>
            <p:ph type="body" sz="quarter" idx="19" hasCustomPrompt="1"/>
          </p:nvPr>
        </p:nvSpPr>
        <p:spPr>
          <a:xfrm>
            <a:off x="971549" y="2827937"/>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0" name="Text Placeholder 7">
            <a:extLst>
              <a:ext uri="{FF2B5EF4-FFF2-40B4-BE49-F238E27FC236}">
                <a16:creationId xmlns:a16="http://schemas.microsoft.com/office/drawing/2014/main" id="{F7FA3E30-B4BF-4AFE-A61C-24A788BFBDF0}"/>
              </a:ext>
            </a:extLst>
          </p:cNvPr>
          <p:cNvSpPr>
            <a:spLocks noGrp="1"/>
          </p:cNvSpPr>
          <p:nvPr>
            <p:ph type="body" sz="quarter" idx="20" hasCustomPrompt="1"/>
          </p:nvPr>
        </p:nvSpPr>
        <p:spPr>
          <a:xfrm>
            <a:off x="442913" y="2827937"/>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1" name="Text Placeholder 4">
            <a:extLst>
              <a:ext uri="{FF2B5EF4-FFF2-40B4-BE49-F238E27FC236}">
                <a16:creationId xmlns:a16="http://schemas.microsoft.com/office/drawing/2014/main" id="{5C04BF94-0CA4-45D7-90EE-EE260DA4AFF8}"/>
              </a:ext>
            </a:extLst>
          </p:cNvPr>
          <p:cNvSpPr>
            <a:spLocks noGrp="1"/>
          </p:cNvSpPr>
          <p:nvPr>
            <p:ph type="body" sz="quarter" idx="21" hasCustomPrompt="1"/>
          </p:nvPr>
        </p:nvSpPr>
        <p:spPr>
          <a:xfrm>
            <a:off x="971549" y="3488823"/>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2" name="Text Placeholder 7">
            <a:extLst>
              <a:ext uri="{FF2B5EF4-FFF2-40B4-BE49-F238E27FC236}">
                <a16:creationId xmlns:a16="http://schemas.microsoft.com/office/drawing/2014/main" id="{30708C30-3230-4A39-AC62-959E41EB2CE2}"/>
              </a:ext>
            </a:extLst>
          </p:cNvPr>
          <p:cNvSpPr>
            <a:spLocks noGrp="1"/>
          </p:cNvSpPr>
          <p:nvPr>
            <p:ph type="body" sz="quarter" idx="22" hasCustomPrompt="1"/>
          </p:nvPr>
        </p:nvSpPr>
        <p:spPr>
          <a:xfrm>
            <a:off x="442913" y="3488823"/>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3" name="Text Placeholder 4">
            <a:extLst>
              <a:ext uri="{FF2B5EF4-FFF2-40B4-BE49-F238E27FC236}">
                <a16:creationId xmlns:a16="http://schemas.microsoft.com/office/drawing/2014/main" id="{88F4FA1F-999B-47E1-B01D-3B12FE0B31E7}"/>
              </a:ext>
            </a:extLst>
          </p:cNvPr>
          <p:cNvSpPr>
            <a:spLocks noGrp="1"/>
          </p:cNvSpPr>
          <p:nvPr>
            <p:ph type="body" sz="quarter" idx="23" hasCustomPrompt="1"/>
          </p:nvPr>
        </p:nvSpPr>
        <p:spPr>
          <a:xfrm>
            <a:off x="971549" y="4149709"/>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4" name="Text Placeholder 7">
            <a:extLst>
              <a:ext uri="{FF2B5EF4-FFF2-40B4-BE49-F238E27FC236}">
                <a16:creationId xmlns:a16="http://schemas.microsoft.com/office/drawing/2014/main" id="{035F8BE4-77FC-4F59-BCC2-91B76B7F1521}"/>
              </a:ext>
            </a:extLst>
          </p:cNvPr>
          <p:cNvSpPr>
            <a:spLocks noGrp="1"/>
          </p:cNvSpPr>
          <p:nvPr>
            <p:ph type="body" sz="quarter" idx="24" hasCustomPrompt="1"/>
          </p:nvPr>
        </p:nvSpPr>
        <p:spPr>
          <a:xfrm>
            <a:off x="442913" y="4149709"/>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5" name="Text Placeholder 4">
            <a:extLst>
              <a:ext uri="{FF2B5EF4-FFF2-40B4-BE49-F238E27FC236}">
                <a16:creationId xmlns:a16="http://schemas.microsoft.com/office/drawing/2014/main" id="{3866815A-5C4C-411D-8043-18E44BC764A4}"/>
              </a:ext>
            </a:extLst>
          </p:cNvPr>
          <p:cNvSpPr>
            <a:spLocks noGrp="1"/>
          </p:cNvSpPr>
          <p:nvPr>
            <p:ph type="body" sz="quarter" idx="25" hasCustomPrompt="1"/>
          </p:nvPr>
        </p:nvSpPr>
        <p:spPr>
          <a:xfrm>
            <a:off x="971549" y="4810595"/>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6" name="Text Placeholder 7">
            <a:extLst>
              <a:ext uri="{FF2B5EF4-FFF2-40B4-BE49-F238E27FC236}">
                <a16:creationId xmlns:a16="http://schemas.microsoft.com/office/drawing/2014/main" id="{105B9D3D-1AD6-4B95-9E6A-7319CC20CB38}"/>
              </a:ext>
            </a:extLst>
          </p:cNvPr>
          <p:cNvSpPr>
            <a:spLocks noGrp="1"/>
          </p:cNvSpPr>
          <p:nvPr>
            <p:ph type="body" sz="quarter" idx="26" hasCustomPrompt="1"/>
          </p:nvPr>
        </p:nvSpPr>
        <p:spPr>
          <a:xfrm>
            <a:off x="442913" y="4810595"/>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7" name="Text Placeholder 4">
            <a:extLst>
              <a:ext uri="{FF2B5EF4-FFF2-40B4-BE49-F238E27FC236}">
                <a16:creationId xmlns:a16="http://schemas.microsoft.com/office/drawing/2014/main" id="{B8C0FBA2-35F0-4292-ABBF-1AA223650327}"/>
              </a:ext>
            </a:extLst>
          </p:cNvPr>
          <p:cNvSpPr>
            <a:spLocks noGrp="1"/>
          </p:cNvSpPr>
          <p:nvPr>
            <p:ph type="body" sz="quarter" idx="27" hasCustomPrompt="1"/>
          </p:nvPr>
        </p:nvSpPr>
        <p:spPr>
          <a:xfrm>
            <a:off x="971549" y="5471484"/>
            <a:ext cx="3071813" cy="276999"/>
          </a:xfrm>
        </p:spPr>
        <p:txBody>
          <a:bodyPr>
            <a:spAutoFit/>
          </a:bodyPr>
          <a:lstStyle>
            <a:lvl1pPr marL="0" indent="0">
              <a:lnSpc>
                <a:spcPct val="90000"/>
              </a:lnSpc>
              <a:buNone/>
              <a:defRPr sz="20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8" name="Text Placeholder 7">
            <a:extLst>
              <a:ext uri="{FF2B5EF4-FFF2-40B4-BE49-F238E27FC236}">
                <a16:creationId xmlns:a16="http://schemas.microsoft.com/office/drawing/2014/main" id="{F69963A3-2EFC-4DB5-BD7E-A7B2F057E690}"/>
              </a:ext>
            </a:extLst>
          </p:cNvPr>
          <p:cNvSpPr>
            <a:spLocks noGrp="1"/>
          </p:cNvSpPr>
          <p:nvPr>
            <p:ph type="body" sz="quarter" idx="28" hasCustomPrompt="1"/>
          </p:nvPr>
        </p:nvSpPr>
        <p:spPr>
          <a:xfrm>
            <a:off x="442913" y="5471484"/>
            <a:ext cx="376237" cy="276999"/>
          </a:xfrm>
        </p:spPr>
        <p:txBody>
          <a:bodyPr wrap="square">
            <a:spAutoFit/>
          </a:bodyPr>
          <a:lstStyle>
            <a:lvl1pPr marL="0" indent="0">
              <a:lnSpc>
                <a:spcPct val="90000"/>
              </a:lnSpc>
              <a:buNone/>
              <a:defRPr sz="2000">
                <a:solidFill>
                  <a:schemeClr val="accent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Tree>
    <p:extLst>
      <p:ext uri="{BB962C8B-B14F-4D97-AF65-F5344CB8AC3E}">
        <p14:creationId xmlns:p14="http://schemas.microsoft.com/office/powerpoint/2010/main" val="1577888553"/>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_AAK Sky Blue">
    <p:bg>
      <p:bgPr>
        <a:solidFill>
          <a:schemeClr val="accent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4" name="Date Placeholder 3"/>
          <p:cNvSpPr>
            <a:spLocks noGrp="1"/>
          </p:cNvSpPr>
          <p:nvPr>
            <p:ph type="dt" sz="half" idx="10"/>
          </p:nvPr>
        </p:nvSpPr>
        <p:spPr/>
        <p:txBody>
          <a:bodyPr/>
          <a:lstStyle>
            <a:lvl1pPr>
              <a:defRPr spc="-30" baseline="0">
                <a:solidFill>
                  <a:schemeClr val="bg1"/>
                </a:solidFill>
              </a:defRPr>
            </a:lvl1pPr>
          </a:lstStyle>
          <a:p>
            <a:fld id="{944A30E2-17D8-45FF-B355-153A6B3B5FC7}" type="datetime1">
              <a:rPr lang="en-GB" smtClean="0"/>
              <a:t>04/05/2023</a:t>
            </a:fld>
            <a:endParaRPr lang="en-US" dirty="0"/>
          </a:p>
        </p:txBody>
      </p:sp>
      <p:sp>
        <p:nvSpPr>
          <p:cNvPr id="6" name="Slide Number Placeholder 5"/>
          <p:cNvSpPr>
            <a:spLocks noGrp="1"/>
          </p:cNvSpPr>
          <p:nvPr>
            <p:ph type="sldNum" sz="quarter" idx="12"/>
          </p:nvPr>
        </p:nvSpPr>
        <p:spPr/>
        <p:txBody>
          <a:bodyPr/>
          <a:lstStyle>
            <a:lvl1pPr>
              <a:defRPr spc="-30" baseline="0">
                <a:solidFill>
                  <a:schemeClr val="bg1"/>
                </a:solidFill>
              </a:defRPr>
            </a:lvl1pPr>
          </a:lstStyle>
          <a:p>
            <a:fld id="{4803DD7B-12C8-43B8-9F45-989336E79744}" type="slidenum">
              <a:rPr lang="en-US" smtClean="0"/>
              <a:pPr/>
              <a:t>‹#›</a:t>
            </a:fld>
            <a:endParaRPr lang="en-US" dirty="0"/>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a:lstStyle>
            <a:lvl1pPr>
              <a:defRPr>
                <a:solidFill>
                  <a:schemeClr val="bg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8EE89C49-B4A2-4BF1-BBCC-7355BE13BF5B}"/>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spcBef>
                <a:spcPts val="600"/>
              </a:spcBef>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8" name="Text Placeholder 7">
            <a:extLst>
              <a:ext uri="{FF2B5EF4-FFF2-40B4-BE49-F238E27FC236}">
                <a16:creationId xmlns:a16="http://schemas.microsoft.com/office/drawing/2014/main" id="{1AD25EDE-211D-4376-A566-F21D3F510B99}"/>
              </a:ext>
            </a:extLst>
          </p:cNvPr>
          <p:cNvSpPr>
            <a:spLocks noGrp="1"/>
          </p:cNvSpPr>
          <p:nvPr>
            <p:ph type="body" sz="quarter" idx="16" hasCustomPrompt="1"/>
          </p:nvPr>
        </p:nvSpPr>
        <p:spPr>
          <a:xfrm>
            <a:off x="442913" y="1506165"/>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2" name="Text Placeholder 4">
            <a:extLst>
              <a:ext uri="{FF2B5EF4-FFF2-40B4-BE49-F238E27FC236}">
                <a16:creationId xmlns:a16="http://schemas.microsoft.com/office/drawing/2014/main" id="{0D516DBD-2718-44D9-8274-2F4C843197C8}"/>
              </a:ext>
            </a:extLst>
          </p:cNvPr>
          <p:cNvSpPr>
            <a:spLocks noGrp="1"/>
          </p:cNvSpPr>
          <p:nvPr>
            <p:ph type="body" sz="quarter" idx="17" hasCustomPrompt="1"/>
          </p:nvPr>
        </p:nvSpPr>
        <p:spPr>
          <a:xfrm>
            <a:off x="971549" y="2167051"/>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3" name="Text Placeholder 7">
            <a:extLst>
              <a:ext uri="{FF2B5EF4-FFF2-40B4-BE49-F238E27FC236}">
                <a16:creationId xmlns:a16="http://schemas.microsoft.com/office/drawing/2014/main" id="{9890DA38-E6CB-4D57-8C6E-C427FF50D001}"/>
              </a:ext>
            </a:extLst>
          </p:cNvPr>
          <p:cNvSpPr>
            <a:spLocks noGrp="1"/>
          </p:cNvSpPr>
          <p:nvPr>
            <p:ph type="body" sz="quarter" idx="18" hasCustomPrompt="1"/>
          </p:nvPr>
        </p:nvSpPr>
        <p:spPr>
          <a:xfrm>
            <a:off x="442913" y="2167051"/>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4" name="Text Placeholder 4">
            <a:extLst>
              <a:ext uri="{FF2B5EF4-FFF2-40B4-BE49-F238E27FC236}">
                <a16:creationId xmlns:a16="http://schemas.microsoft.com/office/drawing/2014/main" id="{72C959F8-256E-4D0D-970F-C1357A95089C}"/>
              </a:ext>
            </a:extLst>
          </p:cNvPr>
          <p:cNvSpPr>
            <a:spLocks noGrp="1"/>
          </p:cNvSpPr>
          <p:nvPr>
            <p:ph type="body" sz="quarter" idx="19" hasCustomPrompt="1"/>
          </p:nvPr>
        </p:nvSpPr>
        <p:spPr>
          <a:xfrm>
            <a:off x="971549" y="2827937"/>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7">
            <a:extLst>
              <a:ext uri="{FF2B5EF4-FFF2-40B4-BE49-F238E27FC236}">
                <a16:creationId xmlns:a16="http://schemas.microsoft.com/office/drawing/2014/main" id="{794C02A7-08B2-4598-B5E8-B171109646D1}"/>
              </a:ext>
            </a:extLst>
          </p:cNvPr>
          <p:cNvSpPr>
            <a:spLocks noGrp="1"/>
          </p:cNvSpPr>
          <p:nvPr>
            <p:ph type="body" sz="quarter" idx="20" hasCustomPrompt="1"/>
          </p:nvPr>
        </p:nvSpPr>
        <p:spPr>
          <a:xfrm>
            <a:off x="442913" y="2827937"/>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6" name="Text Placeholder 4">
            <a:extLst>
              <a:ext uri="{FF2B5EF4-FFF2-40B4-BE49-F238E27FC236}">
                <a16:creationId xmlns:a16="http://schemas.microsoft.com/office/drawing/2014/main" id="{9B618029-B736-413E-86C7-10E7A3FFC9FC}"/>
              </a:ext>
            </a:extLst>
          </p:cNvPr>
          <p:cNvSpPr>
            <a:spLocks noGrp="1"/>
          </p:cNvSpPr>
          <p:nvPr>
            <p:ph type="body" sz="quarter" idx="21" hasCustomPrompt="1"/>
          </p:nvPr>
        </p:nvSpPr>
        <p:spPr>
          <a:xfrm>
            <a:off x="971549" y="3488823"/>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7" name="Text Placeholder 7">
            <a:extLst>
              <a:ext uri="{FF2B5EF4-FFF2-40B4-BE49-F238E27FC236}">
                <a16:creationId xmlns:a16="http://schemas.microsoft.com/office/drawing/2014/main" id="{5AA61192-2B03-4F58-AE1E-09114F170367}"/>
              </a:ext>
            </a:extLst>
          </p:cNvPr>
          <p:cNvSpPr>
            <a:spLocks noGrp="1"/>
          </p:cNvSpPr>
          <p:nvPr>
            <p:ph type="body" sz="quarter" idx="22" hasCustomPrompt="1"/>
          </p:nvPr>
        </p:nvSpPr>
        <p:spPr>
          <a:xfrm>
            <a:off x="442913" y="3488823"/>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18" name="Text Placeholder 4">
            <a:extLst>
              <a:ext uri="{FF2B5EF4-FFF2-40B4-BE49-F238E27FC236}">
                <a16:creationId xmlns:a16="http://schemas.microsoft.com/office/drawing/2014/main" id="{001DC646-3B66-47D9-B508-09A2B54E7CD1}"/>
              </a:ext>
            </a:extLst>
          </p:cNvPr>
          <p:cNvSpPr>
            <a:spLocks noGrp="1"/>
          </p:cNvSpPr>
          <p:nvPr>
            <p:ph type="body" sz="quarter" idx="23" hasCustomPrompt="1"/>
          </p:nvPr>
        </p:nvSpPr>
        <p:spPr>
          <a:xfrm>
            <a:off x="971549" y="4149709"/>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0" name="Text Placeholder 7">
            <a:extLst>
              <a:ext uri="{FF2B5EF4-FFF2-40B4-BE49-F238E27FC236}">
                <a16:creationId xmlns:a16="http://schemas.microsoft.com/office/drawing/2014/main" id="{A1BBBFCB-34E2-4052-8268-94142CABF8F2}"/>
              </a:ext>
            </a:extLst>
          </p:cNvPr>
          <p:cNvSpPr>
            <a:spLocks noGrp="1"/>
          </p:cNvSpPr>
          <p:nvPr>
            <p:ph type="body" sz="quarter" idx="24" hasCustomPrompt="1"/>
          </p:nvPr>
        </p:nvSpPr>
        <p:spPr>
          <a:xfrm>
            <a:off x="442913" y="4149709"/>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1" name="Text Placeholder 4">
            <a:extLst>
              <a:ext uri="{FF2B5EF4-FFF2-40B4-BE49-F238E27FC236}">
                <a16:creationId xmlns:a16="http://schemas.microsoft.com/office/drawing/2014/main" id="{E454277E-E459-44BB-80BE-0E1F83ED667B}"/>
              </a:ext>
            </a:extLst>
          </p:cNvPr>
          <p:cNvSpPr>
            <a:spLocks noGrp="1"/>
          </p:cNvSpPr>
          <p:nvPr>
            <p:ph type="body" sz="quarter" idx="25" hasCustomPrompt="1"/>
          </p:nvPr>
        </p:nvSpPr>
        <p:spPr>
          <a:xfrm>
            <a:off x="971549" y="4810595"/>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2" name="Text Placeholder 7">
            <a:extLst>
              <a:ext uri="{FF2B5EF4-FFF2-40B4-BE49-F238E27FC236}">
                <a16:creationId xmlns:a16="http://schemas.microsoft.com/office/drawing/2014/main" id="{14AF7E5D-97FD-4EBA-8375-D07CDF9F49C7}"/>
              </a:ext>
            </a:extLst>
          </p:cNvPr>
          <p:cNvSpPr>
            <a:spLocks noGrp="1"/>
          </p:cNvSpPr>
          <p:nvPr>
            <p:ph type="body" sz="quarter" idx="26" hasCustomPrompt="1"/>
          </p:nvPr>
        </p:nvSpPr>
        <p:spPr>
          <a:xfrm>
            <a:off x="442913" y="4810595"/>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3" name="Text Placeholder 4">
            <a:extLst>
              <a:ext uri="{FF2B5EF4-FFF2-40B4-BE49-F238E27FC236}">
                <a16:creationId xmlns:a16="http://schemas.microsoft.com/office/drawing/2014/main" id="{CCE4A50A-55D9-4DC5-A643-1DC5A1522B90}"/>
              </a:ext>
            </a:extLst>
          </p:cNvPr>
          <p:cNvSpPr>
            <a:spLocks noGrp="1"/>
          </p:cNvSpPr>
          <p:nvPr>
            <p:ph type="body" sz="quarter" idx="27" hasCustomPrompt="1"/>
          </p:nvPr>
        </p:nvSpPr>
        <p:spPr>
          <a:xfrm>
            <a:off x="971549" y="5471484"/>
            <a:ext cx="3071813" cy="276999"/>
          </a:xfrm>
        </p:spPr>
        <p:txBody>
          <a:bodyPr>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4" name="Text Placeholder 7">
            <a:extLst>
              <a:ext uri="{FF2B5EF4-FFF2-40B4-BE49-F238E27FC236}">
                <a16:creationId xmlns:a16="http://schemas.microsoft.com/office/drawing/2014/main" id="{C95057B2-70B1-4F7A-BABF-7CA1541DA2F6}"/>
              </a:ext>
            </a:extLst>
          </p:cNvPr>
          <p:cNvSpPr>
            <a:spLocks noGrp="1"/>
          </p:cNvSpPr>
          <p:nvPr>
            <p:ph type="body" sz="quarter" idx="28" hasCustomPrompt="1"/>
          </p:nvPr>
        </p:nvSpPr>
        <p:spPr>
          <a:xfrm>
            <a:off x="442913" y="5471484"/>
            <a:ext cx="376237" cy="276999"/>
          </a:xfrm>
        </p:spPr>
        <p:txBody>
          <a:bodyPr wrap="square">
            <a:spAutoFit/>
          </a:bodyPr>
          <a:lstStyle>
            <a:lvl1pPr marL="0" indent="0">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Tree>
    <p:extLst>
      <p:ext uri="{BB962C8B-B14F-4D97-AF65-F5344CB8AC3E}">
        <p14:creationId xmlns:p14="http://schemas.microsoft.com/office/powerpoint/2010/main" val="3453094104"/>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_Soya Bean Green">
    <p:bg>
      <p:bgPr>
        <a:solidFill>
          <a:schemeClr val="accent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4" name="Date Placeholder 3"/>
          <p:cNvSpPr>
            <a:spLocks noGrp="1"/>
          </p:cNvSpPr>
          <p:nvPr>
            <p:ph type="dt" sz="half" idx="10"/>
          </p:nvPr>
        </p:nvSpPr>
        <p:spPr/>
        <p:txBody>
          <a:bodyPr/>
          <a:lstStyle>
            <a:lvl1pPr>
              <a:defRPr spc="-30" baseline="0">
                <a:solidFill>
                  <a:schemeClr val="bg1"/>
                </a:solidFill>
              </a:defRPr>
            </a:lvl1pPr>
          </a:lstStyle>
          <a:p>
            <a:fld id="{337AC4F1-A6FB-4CA5-9B86-401481369AD6}" type="datetime1">
              <a:rPr lang="en-GB" smtClean="0"/>
              <a:t>04/05/2023</a:t>
            </a:fld>
            <a:endParaRPr lang="en-US" dirty="0"/>
          </a:p>
        </p:txBody>
      </p:sp>
      <p:sp>
        <p:nvSpPr>
          <p:cNvPr id="6" name="Slide Number Placeholder 5"/>
          <p:cNvSpPr>
            <a:spLocks noGrp="1"/>
          </p:cNvSpPr>
          <p:nvPr>
            <p:ph type="sldNum" sz="quarter" idx="12"/>
          </p:nvPr>
        </p:nvSpPr>
        <p:spPr/>
        <p:txBody>
          <a:bodyPr/>
          <a:lstStyle>
            <a:lvl1pPr>
              <a:defRPr spc="-30" baseline="0">
                <a:solidFill>
                  <a:schemeClr val="bg1"/>
                </a:solidFill>
              </a:defRPr>
            </a:lvl1pPr>
          </a:lstStyle>
          <a:p>
            <a:fld id="{4803DD7B-12C8-43B8-9F45-989336E79744}" type="slidenum">
              <a:rPr lang="en-US" smtClean="0"/>
              <a:pPr/>
              <a:t>‹#›</a:t>
            </a:fld>
            <a:endParaRPr lang="en-US" dirty="0"/>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a:lstStyle>
            <a:lvl1pPr>
              <a:defRPr>
                <a:solidFill>
                  <a:schemeClr val="bg1"/>
                </a:solidFill>
              </a:defRPr>
            </a:lvl1p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6CBED0BC-D259-4875-86AF-D9188CD54FC3}"/>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6" name="Text Placeholder 7">
            <a:extLst>
              <a:ext uri="{FF2B5EF4-FFF2-40B4-BE49-F238E27FC236}">
                <a16:creationId xmlns:a16="http://schemas.microsoft.com/office/drawing/2014/main" id="{D5B03D5B-79F9-41FB-9E64-BE7D0CC6B9A5}"/>
              </a:ext>
            </a:extLst>
          </p:cNvPr>
          <p:cNvSpPr>
            <a:spLocks noGrp="1"/>
          </p:cNvSpPr>
          <p:nvPr>
            <p:ph type="body" sz="quarter" idx="16" hasCustomPrompt="1"/>
          </p:nvPr>
        </p:nvSpPr>
        <p:spPr>
          <a:xfrm>
            <a:off x="442913" y="1506165"/>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7" name="Text Placeholder 4">
            <a:extLst>
              <a:ext uri="{FF2B5EF4-FFF2-40B4-BE49-F238E27FC236}">
                <a16:creationId xmlns:a16="http://schemas.microsoft.com/office/drawing/2014/main" id="{B65F8426-5514-49E0-A5AB-51491AA0C881}"/>
              </a:ext>
            </a:extLst>
          </p:cNvPr>
          <p:cNvSpPr>
            <a:spLocks noGrp="1"/>
          </p:cNvSpPr>
          <p:nvPr>
            <p:ph type="body" sz="quarter" idx="17" hasCustomPrompt="1"/>
          </p:nvPr>
        </p:nvSpPr>
        <p:spPr>
          <a:xfrm>
            <a:off x="971549" y="2167051"/>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8" name="Text Placeholder 7">
            <a:extLst>
              <a:ext uri="{FF2B5EF4-FFF2-40B4-BE49-F238E27FC236}">
                <a16:creationId xmlns:a16="http://schemas.microsoft.com/office/drawing/2014/main" id="{48E6C7B3-2A3C-4939-8E5A-52372E4F076F}"/>
              </a:ext>
            </a:extLst>
          </p:cNvPr>
          <p:cNvSpPr>
            <a:spLocks noGrp="1"/>
          </p:cNvSpPr>
          <p:nvPr>
            <p:ph type="body" sz="quarter" idx="18" hasCustomPrompt="1"/>
          </p:nvPr>
        </p:nvSpPr>
        <p:spPr>
          <a:xfrm>
            <a:off x="442913" y="2167051"/>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9" name="Text Placeholder 4">
            <a:extLst>
              <a:ext uri="{FF2B5EF4-FFF2-40B4-BE49-F238E27FC236}">
                <a16:creationId xmlns:a16="http://schemas.microsoft.com/office/drawing/2014/main" id="{1F134E19-827D-4CE8-8B64-1552EECB5CD3}"/>
              </a:ext>
            </a:extLst>
          </p:cNvPr>
          <p:cNvSpPr>
            <a:spLocks noGrp="1"/>
          </p:cNvSpPr>
          <p:nvPr>
            <p:ph type="body" sz="quarter" idx="19" hasCustomPrompt="1"/>
          </p:nvPr>
        </p:nvSpPr>
        <p:spPr>
          <a:xfrm>
            <a:off x="971549" y="2827937"/>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0" name="Text Placeholder 7">
            <a:extLst>
              <a:ext uri="{FF2B5EF4-FFF2-40B4-BE49-F238E27FC236}">
                <a16:creationId xmlns:a16="http://schemas.microsoft.com/office/drawing/2014/main" id="{B730A7A2-BD28-4419-901D-25CBE0AB9233}"/>
              </a:ext>
            </a:extLst>
          </p:cNvPr>
          <p:cNvSpPr>
            <a:spLocks noGrp="1"/>
          </p:cNvSpPr>
          <p:nvPr>
            <p:ph type="body" sz="quarter" idx="20" hasCustomPrompt="1"/>
          </p:nvPr>
        </p:nvSpPr>
        <p:spPr>
          <a:xfrm>
            <a:off x="442913" y="2827937"/>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1" name="Text Placeholder 4">
            <a:extLst>
              <a:ext uri="{FF2B5EF4-FFF2-40B4-BE49-F238E27FC236}">
                <a16:creationId xmlns:a16="http://schemas.microsoft.com/office/drawing/2014/main" id="{442A9B2B-9879-478A-910B-38E10A9B0119}"/>
              </a:ext>
            </a:extLst>
          </p:cNvPr>
          <p:cNvSpPr>
            <a:spLocks noGrp="1"/>
          </p:cNvSpPr>
          <p:nvPr>
            <p:ph type="body" sz="quarter" idx="21" hasCustomPrompt="1"/>
          </p:nvPr>
        </p:nvSpPr>
        <p:spPr>
          <a:xfrm>
            <a:off x="971549" y="3488823"/>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2" name="Text Placeholder 7">
            <a:extLst>
              <a:ext uri="{FF2B5EF4-FFF2-40B4-BE49-F238E27FC236}">
                <a16:creationId xmlns:a16="http://schemas.microsoft.com/office/drawing/2014/main" id="{06EF25CD-077D-41BB-9C6D-75E330D7300D}"/>
              </a:ext>
            </a:extLst>
          </p:cNvPr>
          <p:cNvSpPr>
            <a:spLocks noGrp="1"/>
          </p:cNvSpPr>
          <p:nvPr>
            <p:ph type="body" sz="quarter" idx="22" hasCustomPrompt="1"/>
          </p:nvPr>
        </p:nvSpPr>
        <p:spPr>
          <a:xfrm>
            <a:off x="442913" y="3488823"/>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3" name="Text Placeholder 4">
            <a:extLst>
              <a:ext uri="{FF2B5EF4-FFF2-40B4-BE49-F238E27FC236}">
                <a16:creationId xmlns:a16="http://schemas.microsoft.com/office/drawing/2014/main" id="{2CB56702-EFDF-4DFF-BDAD-853CFDCAB997}"/>
              </a:ext>
            </a:extLst>
          </p:cNvPr>
          <p:cNvSpPr>
            <a:spLocks noGrp="1"/>
          </p:cNvSpPr>
          <p:nvPr>
            <p:ph type="body" sz="quarter" idx="23" hasCustomPrompt="1"/>
          </p:nvPr>
        </p:nvSpPr>
        <p:spPr>
          <a:xfrm>
            <a:off x="971549" y="4149709"/>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4" name="Text Placeholder 7">
            <a:extLst>
              <a:ext uri="{FF2B5EF4-FFF2-40B4-BE49-F238E27FC236}">
                <a16:creationId xmlns:a16="http://schemas.microsoft.com/office/drawing/2014/main" id="{41397C85-5313-4131-9E34-6AB1FBD0F68B}"/>
              </a:ext>
            </a:extLst>
          </p:cNvPr>
          <p:cNvSpPr>
            <a:spLocks noGrp="1"/>
          </p:cNvSpPr>
          <p:nvPr>
            <p:ph type="body" sz="quarter" idx="24" hasCustomPrompt="1"/>
          </p:nvPr>
        </p:nvSpPr>
        <p:spPr>
          <a:xfrm>
            <a:off x="442913" y="4149709"/>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5" name="Text Placeholder 4">
            <a:extLst>
              <a:ext uri="{FF2B5EF4-FFF2-40B4-BE49-F238E27FC236}">
                <a16:creationId xmlns:a16="http://schemas.microsoft.com/office/drawing/2014/main" id="{C3DABBE9-055A-428D-8946-9B675805D775}"/>
              </a:ext>
            </a:extLst>
          </p:cNvPr>
          <p:cNvSpPr>
            <a:spLocks noGrp="1"/>
          </p:cNvSpPr>
          <p:nvPr>
            <p:ph type="body" sz="quarter" idx="25" hasCustomPrompt="1"/>
          </p:nvPr>
        </p:nvSpPr>
        <p:spPr>
          <a:xfrm>
            <a:off x="971549" y="4810595"/>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6" name="Text Placeholder 7">
            <a:extLst>
              <a:ext uri="{FF2B5EF4-FFF2-40B4-BE49-F238E27FC236}">
                <a16:creationId xmlns:a16="http://schemas.microsoft.com/office/drawing/2014/main" id="{1BC7FBD5-D84C-4693-A681-7BA81E4AE213}"/>
              </a:ext>
            </a:extLst>
          </p:cNvPr>
          <p:cNvSpPr>
            <a:spLocks noGrp="1"/>
          </p:cNvSpPr>
          <p:nvPr>
            <p:ph type="body" sz="quarter" idx="26" hasCustomPrompt="1"/>
          </p:nvPr>
        </p:nvSpPr>
        <p:spPr>
          <a:xfrm>
            <a:off x="442913" y="4810595"/>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7" name="Text Placeholder 4">
            <a:extLst>
              <a:ext uri="{FF2B5EF4-FFF2-40B4-BE49-F238E27FC236}">
                <a16:creationId xmlns:a16="http://schemas.microsoft.com/office/drawing/2014/main" id="{C0F7E4A4-FD0C-48DA-8AA0-469EAF21920C}"/>
              </a:ext>
            </a:extLst>
          </p:cNvPr>
          <p:cNvSpPr>
            <a:spLocks noGrp="1"/>
          </p:cNvSpPr>
          <p:nvPr>
            <p:ph type="body" sz="quarter" idx="27" hasCustomPrompt="1"/>
          </p:nvPr>
        </p:nvSpPr>
        <p:spPr>
          <a:xfrm>
            <a:off x="971549" y="5471484"/>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8" name="Text Placeholder 7">
            <a:extLst>
              <a:ext uri="{FF2B5EF4-FFF2-40B4-BE49-F238E27FC236}">
                <a16:creationId xmlns:a16="http://schemas.microsoft.com/office/drawing/2014/main" id="{3D32277F-6A9F-4B4D-B8AF-2707A62B8B75}"/>
              </a:ext>
            </a:extLst>
          </p:cNvPr>
          <p:cNvSpPr>
            <a:spLocks noGrp="1"/>
          </p:cNvSpPr>
          <p:nvPr>
            <p:ph type="body" sz="quarter" idx="28" hasCustomPrompt="1"/>
          </p:nvPr>
        </p:nvSpPr>
        <p:spPr>
          <a:xfrm>
            <a:off x="442913" y="5471484"/>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Tree>
    <p:extLst>
      <p:ext uri="{BB962C8B-B14F-4D97-AF65-F5344CB8AC3E}">
        <p14:creationId xmlns:p14="http://schemas.microsoft.com/office/powerpoint/2010/main" val="3746257708"/>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_Shea Brown">
    <p:bg>
      <p:bgPr>
        <a:solidFill>
          <a:schemeClr val="accent6"/>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4" name="Date Placeholder 3"/>
          <p:cNvSpPr>
            <a:spLocks noGrp="1"/>
          </p:cNvSpPr>
          <p:nvPr>
            <p:ph type="dt" sz="half" idx="10"/>
          </p:nvPr>
        </p:nvSpPr>
        <p:spPr/>
        <p:txBody>
          <a:bodyPr/>
          <a:lstStyle>
            <a:lvl1pPr>
              <a:defRPr spc="-30" baseline="0">
                <a:solidFill>
                  <a:schemeClr val="bg1"/>
                </a:solidFill>
              </a:defRPr>
            </a:lvl1pPr>
          </a:lstStyle>
          <a:p>
            <a:fld id="{E6059AC5-32C1-4697-BE5A-03DFEB0B5486}" type="datetime1">
              <a:rPr lang="en-GB" smtClean="0"/>
              <a:t>04/05/2023</a:t>
            </a:fld>
            <a:endParaRPr lang="en-US" dirty="0"/>
          </a:p>
        </p:txBody>
      </p:sp>
      <p:sp>
        <p:nvSpPr>
          <p:cNvPr id="6" name="Slide Number Placeholder 5"/>
          <p:cNvSpPr>
            <a:spLocks noGrp="1"/>
          </p:cNvSpPr>
          <p:nvPr>
            <p:ph type="sldNum" sz="quarter" idx="12"/>
          </p:nvPr>
        </p:nvSpPr>
        <p:spPr/>
        <p:txBody>
          <a:bodyPr/>
          <a:lstStyle>
            <a:lvl1pPr>
              <a:defRPr spc="-30" baseline="0">
                <a:solidFill>
                  <a:schemeClr val="bg1"/>
                </a:solidFill>
              </a:defRPr>
            </a:lvl1pPr>
          </a:lstStyle>
          <a:p>
            <a:fld id="{4803DD7B-12C8-43B8-9F45-989336E79744}" type="slidenum">
              <a:rPr lang="en-US" smtClean="0"/>
              <a:pPr/>
              <a:t>‹#›</a:t>
            </a:fld>
            <a:endParaRPr lang="en-US" dirty="0"/>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E8E342D-8E7B-4687-9A9D-EE055EE1D4DE}"/>
              </a:ext>
            </a:extLst>
          </p:cNvPr>
          <p:cNvSpPr>
            <a:spLocks noGrp="1"/>
          </p:cNvSpPr>
          <p:nvPr>
            <p:ph type="title"/>
          </p:nvPr>
        </p:nvSpPr>
        <p:spPr>
          <a:xfrm>
            <a:off x="442914" y="221456"/>
            <a:ext cx="3600450" cy="775597"/>
          </a:xfrm>
        </p:spPr>
        <p:txBody>
          <a:bodyPr/>
          <a:lstStyle>
            <a:lvl1pPr>
              <a:defRPr>
                <a:solidFill>
                  <a:schemeClr val="bg1"/>
                </a:solidFill>
              </a:defRPr>
            </a:lvl1pPr>
          </a:lstStyle>
          <a:p>
            <a:r>
              <a:rPr lang="en-US"/>
              <a:t>Click to edit Master title style</a:t>
            </a:r>
            <a:endParaRPr lang="en-US" dirty="0"/>
          </a:p>
        </p:txBody>
      </p:sp>
      <p:sp>
        <p:nvSpPr>
          <p:cNvPr id="25" name="Text Placeholder 4">
            <a:extLst>
              <a:ext uri="{FF2B5EF4-FFF2-40B4-BE49-F238E27FC236}">
                <a16:creationId xmlns:a16="http://schemas.microsoft.com/office/drawing/2014/main" id="{6CBED0BC-D259-4875-86AF-D9188CD54FC3}"/>
              </a:ext>
            </a:extLst>
          </p:cNvPr>
          <p:cNvSpPr>
            <a:spLocks noGrp="1"/>
          </p:cNvSpPr>
          <p:nvPr>
            <p:ph type="body" sz="quarter" idx="15" hasCustomPrompt="1"/>
          </p:nvPr>
        </p:nvSpPr>
        <p:spPr>
          <a:xfrm>
            <a:off x="971549" y="1506165"/>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6" name="Text Placeholder 7">
            <a:extLst>
              <a:ext uri="{FF2B5EF4-FFF2-40B4-BE49-F238E27FC236}">
                <a16:creationId xmlns:a16="http://schemas.microsoft.com/office/drawing/2014/main" id="{D5B03D5B-79F9-41FB-9E64-BE7D0CC6B9A5}"/>
              </a:ext>
            </a:extLst>
          </p:cNvPr>
          <p:cNvSpPr>
            <a:spLocks noGrp="1"/>
          </p:cNvSpPr>
          <p:nvPr>
            <p:ph type="body" sz="quarter" idx="16" hasCustomPrompt="1"/>
          </p:nvPr>
        </p:nvSpPr>
        <p:spPr>
          <a:xfrm>
            <a:off x="442913" y="1506165"/>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7" name="Text Placeholder 4">
            <a:extLst>
              <a:ext uri="{FF2B5EF4-FFF2-40B4-BE49-F238E27FC236}">
                <a16:creationId xmlns:a16="http://schemas.microsoft.com/office/drawing/2014/main" id="{B65F8426-5514-49E0-A5AB-51491AA0C881}"/>
              </a:ext>
            </a:extLst>
          </p:cNvPr>
          <p:cNvSpPr>
            <a:spLocks noGrp="1"/>
          </p:cNvSpPr>
          <p:nvPr>
            <p:ph type="body" sz="quarter" idx="17" hasCustomPrompt="1"/>
          </p:nvPr>
        </p:nvSpPr>
        <p:spPr>
          <a:xfrm>
            <a:off x="971549" y="2167051"/>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28" name="Text Placeholder 7">
            <a:extLst>
              <a:ext uri="{FF2B5EF4-FFF2-40B4-BE49-F238E27FC236}">
                <a16:creationId xmlns:a16="http://schemas.microsoft.com/office/drawing/2014/main" id="{48E6C7B3-2A3C-4939-8E5A-52372E4F076F}"/>
              </a:ext>
            </a:extLst>
          </p:cNvPr>
          <p:cNvSpPr>
            <a:spLocks noGrp="1"/>
          </p:cNvSpPr>
          <p:nvPr>
            <p:ph type="body" sz="quarter" idx="18" hasCustomPrompt="1"/>
          </p:nvPr>
        </p:nvSpPr>
        <p:spPr>
          <a:xfrm>
            <a:off x="442913" y="2167051"/>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29" name="Text Placeholder 4">
            <a:extLst>
              <a:ext uri="{FF2B5EF4-FFF2-40B4-BE49-F238E27FC236}">
                <a16:creationId xmlns:a16="http://schemas.microsoft.com/office/drawing/2014/main" id="{1F134E19-827D-4CE8-8B64-1552EECB5CD3}"/>
              </a:ext>
            </a:extLst>
          </p:cNvPr>
          <p:cNvSpPr>
            <a:spLocks noGrp="1"/>
          </p:cNvSpPr>
          <p:nvPr>
            <p:ph type="body" sz="quarter" idx="19" hasCustomPrompt="1"/>
          </p:nvPr>
        </p:nvSpPr>
        <p:spPr>
          <a:xfrm>
            <a:off x="971549" y="2827937"/>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0" name="Text Placeholder 7">
            <a:extLst>
              <a:ext uri="{FF2B5EF4-FFF2-40B4-BE49-F238E27FC236}">
                <a16:creationId xmlns:a16="http://schemas.microsoft.com/office/drawing/2014/main" id="{B730A7A2-BD28-4419-901D-25CBE0AB9233}"/>
              </a:ext>
            </a:extLst>
          </p:cNvPr>
          <p:cNvSpPr>
            <a:spLocks noGrp="1"/>
          </p:cNvSpPr>
          <p:nvPr>
            <p:ph type="body" sz="quarter" idx="20" hasCustomPrompt="1"/>
          </p:nvPr>
        </p:nvSpPr>
        <p:spPr>
          <a:xfrm>
            <a:off x="442913" y="2827937"/>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1" name="Text Placeholder 4">
            <a:extLst>
              <a:ext uri="{FF2B5EF4-FFF2-40B4-BE49-F238E27FC236}">
                <a16:creationId xmlns:a16="http://schemas.microsoft.com/office/drawing/2014/main" id="{442A9B2B-9879-478A-910B-38E10A9B0119}"/>
              </a:ext>
            </a:extLst>
          </p:cNvPr>
          <p:cNvSpPr>
            <a:spLocks noGrp="1"/>
          </p:cNvSpPr>
          <p:nvPr>
            <p:ph type="body" sz="quarter" idx="21" hasCustomPrompt="1"/>
          </p:nvPr>
        </p:nvSpPr>
        <p:spPr>
          <a:xfrm>
            <a:off x="971549" y="3488823"/>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2" name="Text Placeholder 7">
            <a:extLst>
              <a:ext uri="{FF2B5EF4-FFF2-40B4-BE49-F238E27FC236}">
                <a16:creationId xmlns:a16="http://schemas.microsoft.com/office/drawing/2014/main" id="{06EF25CD-077D-41BB-9C6D-75E330D7300D}"/>
              </a:ext>
            </a:extLst>
          </p:cNvPr>
          <p:cNvSpPr>
            <a:spLocks noGrp="1"/>
          </p:cNvSpPr>
          <p:nvPr>
            <p:ph type="body" sz="quarter" idx="22" hasCustomPrompt="1"/>
          </p:nvPr>
        </p:nvSpPr>
        <p:spPr>
          <a:xfrm>
            <a:off x="442913" y="3488823"/>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3" name="Text Placeholder 4">
            <a:extLst>
              <a:ext uri="{FF2B5EF4-FFF2-40B4-BE49-F238E27FC236}">
                <a16:creationId xmlns:a16="http://schemas.microsoft.com/office/drawing/2014/main" id="{2CB56702-EFDF-4DFF-BDAD-853CFDCAB997}"/>
              </a:ext>
            </a:extLst>
          </p:cNvPr>
          <p:cNvSpPr>
            <a:spLocks noGrp="1"/>
          </p:cNvSpPr>
          <p:nvPr>
            <p:ph type="body" sz="quarter" idx="23" hasCustomPrompt="1"/>
          </p:nvPr>
        </p:nvSpPr>
        <p:spPr>
          <a:xfrm>
            <a:off x="971549" y="4149709"/>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4" name="Text Placeholder 7">
            <a:extLst>
              <a:ext uri="{FF2B5EF4-FFF2-40B4-BE49-F238E27FC236}">
                <a16:creationId xmlns:a16="http://schemas.microsoft.com/office/drawing/2014/main" id="{41397C85-5313-4131-9E34-6AB1FBD0F68B}"/>
              </a:ext>
            </a:extLst>
          </p:cNvPr>
          <p:cNvSpPr>
            <a:spLocks noGrp="1"/>
          </p:cNvSpPr>
          <p:nvPr>
            <p:ph type="body" sz="quarter" idx="24" hasCustomPrompt="1"/>
          </p:nvPr>
        </p:nvSpPr>
        <p:spPr>
          <a:xfrm>
            <a:off x="442913" y="4149709"/>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5" name="Text Placeholder 4">
            <a:extLst>
              <a:ext uri="{FF2B5EF4-FFF2-40B4-BE49-F238E27FC236}">
                <a16:creationId xmlns:a16="http://schemas.microsoft.com/office/drawing/2014/main" id="{C3DABBE9-055A-428D-8946-9B675805D775}"/>
              </a:ext>
            </a:extLst>
          </p:cNvPr>
          <p:cNvSpPr>
            <a:spLocks noGrp="1"/>
          </p:cNvSpPr>
          <p:nvPr>
            <p:ph type="body" sz="quarter" idx="25" hasCustomPrompt="1"/>
          </p:nvPr>
        </p:nvSpPr>
        <p:spPr>
          <a:xfrm>
            <a:off x="971549" y="4810595"/>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6" name="Text Placeholder 7">
            <a:extLst>
              <a:ext uri="{FF2B5EF4-FFF2-40B4-BE49-F238E27FC236}">
                <a16:creationId xmlns:a16="http://schemas.microsoft.com/office/drawing/2014/main" id="{1BC7FBD5-D84C-4693-A681-7BA81E4AE213}"/>
              </a:ext>
            </a:extLst>
          </p:cNvPr>
          <p:cNvSpPr>
            <a:spLocks noGrp="1"/>
          </p:cNvSpPr>
          <p:nvPr>
            <p:ph type="body" sz="quarter" idx="26" hasCustomPrompt="1"/>
          </p:nvPr>
        </p:nvSpPr>
        <p:spPr>
          <a:xfrm>
            <a:off x="442913" y="4810595"/>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
        <p:nvSpPr>
          <p:cNvPr id="37" name="Text Placeholder 4">
            <a:extLst>
              <a:ext uri="{FF2B5EF4-FFF2-40B4-BE49-F238E27FC236}">
                <a16:creationId xmlns:a16="http://schemas.microsoft.com/office/drawing/2014/main" id="{C0F7E4A4-FD0C-48DA-8AA0-469EAF21920C}"/>
              </a:ext>
            </a:extLst>
          </p:cNvPr>
          <p:cNvSpPr>
            <a:spLocks noGrp="1"/>
          </p:cNvSpPr>
          <p:nvPr>
            <p:ph type="body" sz="quarter" idx="27" hasCustomPrompt="1"/>
          </p:nvPr>
        </p:nvSpPr>
        <p:spPr>
          <a:xfrm>
            <a:off x="971549" y="5471484"/>
            <a:ext cx="3071813" cy="276999"/>
          </a:xfrm>
        </p:spPr>
        <p:txBody>
          <a:bodyPr>
            <a:spAutoFit/>
          </a:bodyPr>
          <a:lstStyle>
            <a:lvl1pPr marL="0" indent="0">
              <a:lnSpc>
                <a:spcPct val="9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38" name="Text Placeholder 7">
            <a:extLst>
              <a:ext uri="{FF2B5EF4-FFF2-40B4-BE49-F238E27FC236}">
                <a16:creationId xmlns:a16="http://schemas.microsoft.com/office/drawing/2014/main" id="{3D32277F-6A9F-4B4D-B8AF-2707A62B8B75}"/>
              </a:ext>
            </a:extLst>
          </p:cNvPr>
          <p:cNvSpPr>
            <a:spLocks noGrp="1"/>
          </p:cNvSpPr>
          <p:nvPr>
            <p:ph type="body" sz="quarter" idx="28" hasCustomPrompt="1"/>
          </p:nvPr>
        </p:nvSpPr>
        <p:spPr>
          <a:xfrm>
            <a:off x="442913" y="5471484"/>
            <a:ext cx="376237" cy="276999"/>
          </a:xfrm>
        </p:spPr>
        <p:txBody>
          <a:bodyPr wrap="square">
            <a:spAutoFit/>
          </a:bodyPr>
          <a:lstStyle>
            <a:lvl1pPr marL="0" indent="0">
              <a:lnSpc>
                <a:spcPct val="90000"/>
              </a:lnSpc>
              <a:buNone/>
              <a:defRPr sz="2000">
                <a:solidFill>
                  <a:schemeClr val="bg1"/>
                </a:solidFill>
                <a:latin typeface="Work Sans Medium" pitchFamily="2" charset="0"/>
              </a:defRPr>
            </a:lvl1pPr>
            <a:lvl2pPr marL="179025" indent="0">
              <a:buNone/>
              <a:defRPr>
                <a:solidFill>
                  <a:schemeClr val="bg1"/>
                </a:solidFill>
              </a:defRPr>
            </a:lvl2pPr>
            <a:lvl3pPr marL="359025" indent="0">
              <a:buNone/>
              <a:defRPr>
                <a:solidFill>
                  <a:schemeClr val="bg1"/>
                </a:solidFill>
              </a:defRPr>
            </a:lvl3pPr>
            <a:lvl4pPr marL="540000" indent="0">
              <a:buNone/>
              <a:defRPr>
                <a:solidFill>
                  <a:schemeClr val="bg1"/>
                </a:solidFill>
              </a:defRPr>
            </a:lvl4pPr>
            <a:lvl5pPr marL="719025" indent="0">
              <a:buNone/>
              <a:defRPr>
                <a:solidFill>
                  <a:schemeClr val="bg1"/>
                </a:solidFill>
              </a:defRPr>
            </a:lvl5pPr>
          </a:lstStyle>
          <a:p>
            <a:pPr lvl="0"/>
            <a:r>
              <a:rPr lang="en-US" dirty="0"/>
              <a:t>#</a:t>
            </a:r>
          </a:p>
        </p:txBody>
      </p:sp>
    </p:spTree>
    <p:extLst>
      <p:ext uri="{BB962C8B-B14F-4D97-AF65-F5344CB8AC3E}">
        <p14:creationId xmlns:p14="http://schemas.microsoft.com/office/powerpoint/2010/main" val="2653192398"/>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2" name="Date Placeholder 1"/>
          <p:cNvSpPr>
            <a:spLocks noGrp="1"/>
          </p:cNvSpPr>
          <p:nvPr>
            <p:ph type="dt" sz="half" idx="10"/>
          </p:nvPr>
        </p:nvSpPr>
        <p:spPr>
          <a:solidFill>
            <a:schemeClr val="accent1"/>
          </a:solidFill>
        </p:spPr>
        <p:txBody>
          <a:bodyPr/>
          <a:lstStyle>
            <a:lvl1pPr>
              <a:defRPr>
                <a:solidFill>
                  <a:schemeClr val="bg1"/>
                </a:solidFill>
              </a:defRPr>
            </a:lvl1pPr>
          </a:lstStyle>
          <a:p>
            <a:fld id="{7CB96E98-E974-4B3B-B74A-5403DBABB4F4}" type="datetime1">
              <a:rPr lang="en-GB" smtClean="0"/>
              <a:t>04/05/2023</a:t>
            </a:fld>
            <a:endParaRPr lang="en-US" dirty="0"/>
          </a:p>
        </p:txBody>
      </p:sp>
      <p:sp>
        <p:nvSpPr>
          <p:cNvPr id="3" name="Footer Placeholder 2"/>
          <p:cNvSpPr>
            <a:spLocks noGrp="1"/>
          </p:cNvSpPr>
          <p:nvPr>
            <p:ph type="ftr" sz="quarter" idx="11"/>
          </p:nvPr>
        </p:nvSpPr>
        <p:spPr>
          <a:solidFill>
            <a:schemeClr val="accent1"/>
          </a:solidFill>
        </p:spPr>
        <p:txBody>
          <a:bodyPr/>
          <a:lstStyle>
            <a:lvl1pPr>
              <a:defRPr>
                <a:solidFill>
                  <a:schemeClr val="bg1"/>
                </a:solidFill>
              </a:defRPr>
            </a:lvl1pPr>
          </a:lstStyle>
          <a:p>
            <a:r>
              <a:rPr lang="en-US" dirty="0"/>
              <a:t>The Co-Development Company</a:t>
            </a:r>
          </a:p>
        </p:txBody>
      </p:sp>
      <p:sp>
        <p:nvSpPr>
          <p:cNvPr id="4" name="Slide Number Placeholder 3"/>
          <p:cNvSpPr>
            <a:spLocks noGrp="1"/>
          </p:cNvSpPr>
          <p:nvPr>
            <p:ph type="sldNum" sz="quarter" idx="12"/>
          </p:nvPr>
        </p:nvSpPr>
        <p:spPr>
          <a:solidFill>
            <a:schemeClr val="accent1"/>
          </a:solidFill>
        </p:spPr>
        <p:txBody>
          <a:bodyPr/>
          <a:lstStyle>
            <a:lvl1pPr>
              <a:defRPr>
                <a:solidFill>
                  <a:schemeClr val="bg1"/>
                </a:solidFill>
              </a:defRPr>
            </a:lvl1pPr>
          </a:lstStyle>
          <a:p>
            <a:fld id="{4803DD7B-12C8-43B8-9F45-989336E79744}" type="slidenum">
              <a:rPr lang="en-US" smtClean="0"/>
              <a:pPr/>
              <a:t>‹#›</a:t>
            </a:fld>
            <a:endParaRPr lang="en-US" dirty="0"/>
          </a:p>
        </p:txBody>
      </p:sp>
      <p:sp>
        <p:nvSpPr>
          <p:cNvPr id="6" name="Rectangle 5">
            <a:extLst>
              <a:ext uri="{FF2B5EF4-FFF2-40B4-BE49-F238E27FC236}">
                <a16:creationId xmlns:a16="http://schemas.microsoft.com/office/drawing/2014/main" id="{D0494BD9-2864-4BE2-A9A8-E9B039EA1C09}"/>
              </a:ext>
            </a:extLst>
          </p:cNvPr>
          <p:cNvSpPr/>
          <p:nvPr userDrawn="1"/>
        </p:nvSpPr>
        <p:spPr>
          <a:xfrm>
            <a:off x="0" y="0"/>
            <a:ext cx="12192000" cy="6858000"/>
          </a:xfrm>
          <a:prstGeom prst="rect">
            <a:avLst/>
          </a:prstGeom>
          <a:solidFill>
            <a:schemeClr val="accent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5" name="Rectangle 14">
            <a:extLst>
              <a:ext uri="{FF2B5EF4-FFF2-40B4-BE49-F238E27FC236}">
                <a16:creationId xmlns:a16="http://schemas.microsoft.com/office/drawing/2014/main" id="{5C733AFB-63C4-4785-96D4-C59E251F7E14}"/>
              </a:ext>
            </a:extLst>
          </p:cNvPr>
          <p:cNvSpPr>
            <a:spLocks/>
          </p:cNvSpPr>
          <p:nvPr userDrawn="1"/>
        </p:nvSpPr>
        <p:spPr>
          <a:xfrm>
            <a:off x="442911" y="3202702"/>
            <a:ext cx="11306178"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0" i="0" u="none" strike="noStrike" kern="1200" cap="none" spc="-30" normalizeH="0" baseline="0" noProof="0" dirty="0">
                <a:ln>
                  <a:noFill/>
                </a:ln>
                <a:solidFill>
                  <a:schemeClr val="bg1"/>
                </a:solidFill>
                <a:effectLst/>
                <a:uLnTx/>
                <a:uFillTx/>
                <a:latin typeface="+mn-lt"/>
                <a:ea typeface="+mn-ea"/>
                <a:cs typeface="+mn-cs"/>
              </a:rPr>
              <a:t>layouts</a:t>
            </a:r>
            <a:endPar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endParaRPr>
          </a:p>
        </p:txBody>
      </p:sp>
      <p:sp>
        <p:nvSpPr>
          <p:cNvPr id="16" name="Rectangle 15">
            <a:extLst>
              <a:ext uri="{FF2B5EF4-FFF2-40B4-BE49-F238E27FC236}">
                <a16:creationId xmlns:a16="http://schemas.microsoft.com/office/drawing/2014/main" id="{F8D04E2F-88AB-4505-B5F8-18686C7C3387}"/>
              </a:ext>
            </a:extLst>
          </p:cNvPr>
          <p:cNvSpPr>
            <a:spLocks/>
          </p:cNvSpPr>
          <p:nvPr userDrawn="1"/>
        </p:nvSpPr>
        <p:spPr>
          <a:xfrm>
            <a:off x="778173" y="1627803"/>
            <a:ext cx="9632766" cy="1592744"/>
          </a:xfrm>
          <a:prstGeom prst="rect">
            <a:avLst/>
          </a:prstGeom>
          <a:no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Text/Content</a:t>
            </a:r>
          </a:p>
        </p:txBody>
      </p:sp>
      <p:sp>
        <p:nvSpPr>
          <p:cNvPr id="17" name="Rectangle 16">
            <a:extLst>
              <a:ext uri="{FF2B5EF4-FFF2-40B4-BE49-F238E27FC236}">
                <a16:creationId xmlns:a16="http://schemas.microsoft.com/office/drawing/2014/main" id="{2027A95A-AD86-41BE-AE91-C6350AB13EF5}"/>
              </a:ext>
            </a:extLst>
          </p:cNvPr>
          <p:cNvSpPr>
            <a:spLocks/>
          </p:cNvSpPr>
          <p:nvPr userDrawn="1"/>
        </p:nvSpPr>
        <p:spPr>
          <a:xfrm>
            <a:off x="10770940" y="1627803"/>
            <a:ext cx="887422" cy="1592744"/>
          </a:xfrm>
          <a:prstGeom prst="rect">
            <a:avLst/>
          </a:prstGeom>
          <a:solidFill>
            <a:schemeClr val="accent1"/>
          </a:solid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&gt;</a:t>
            </a:r>
          </a:p>
        </p:txBody>
      </p:sp>
    </p:spTree>
    <p:extLst>
      <p:ext uri="{BB962C8B-B14F-4D97-AF65-F5344CB8AC3E}">
        <p14:creationId xmlns:p14="http://schemas.microsoft.com/office/powerpoint/2010/main" val="3481079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US" noProof="0" dirty="0"/>
          </a:p>
        </p:txBody>
      </p:sp>
      <p:sp>
        <p:nvSpPr>
          <p:cNvPr id="4" name="Date Placeholder 3"/>
          <p:cNvSpPr>
            <a:spLocks noGrp="1"/>
          </p:cNvSpPr>
          <p:nvPr>
            <p:ph type="dt" sz="half" idx="10"/>
          </p:nvPr>
        </p:nvSpPr>
        <p:spPr/>
        <p:txBody>
          <a:bodyPr/>
          <a:lstStyle/>
          <a:p>
            <a:fld id="{42DCDAF2-D32B-4959-9A14-0F980FBA07DD}" type="datetime1">
              <a:rPr lang="en-GB" noProof="0" smtClean="0"/>
              <a:t>04/05/2023</a:t>
            </a:fld>
            <a:endParaRPr lang="en-US" noProof="0" dirty="0"/>
          </a:p>
        </p:txBody>
      </p:sp>
      <p:sp>
        <p:nvSpPr>
          <p:cNvPr id="5" name="Footer Placeholder 4"/>
          <p:cNvSpPr>
            <a:spLocks noGrp="1"/>
          </p:cNvSpPr>
          <p:nvPr>
            <p:ph type="ftr" sz="quarter" idx="11"/>
          </p:nvPr>
        </p:nvSpPr>
        <p:spPr/>
        <p:txBody>
          <a:bodyPr/>
          <a:lstStyle/>
          <a:p>
            <a:r>
              <a:rPr lang="en-US" noProof="0" dirty="0"/>
              <a:t>The Co-Development Company</a:t>
            </a:r>
          </a:p>
        </p:txBody>
      </p:sp>
      <p:sp>
        <p:nvSpPr>
          <p:cNvPr id="6" name="Slide Number Placeholder 5"/>
          <p:cNvSpPr>
            <a:spLocks noGrp="1"/>
          </p:cNvSpPr>
          <p:nvPr>
            <p:ph type="sldNum" sz="quarter" idx="12"/>
          </p:nvPr>
        </p:nvSpPr>
        <p:spPr/>
        <p:txBody>
          <a:bodyPr/>
          <a:lstStyle/>
          <a:p>
            <a:fld id="{4803DD7B-12C8-43B8-9F45-989336E79744}" type="slidenum">
              <a:rPr lang="en-US" noProof="0" smtClean="0"/>
              <a:t>‹#›</a:t>
            </a:fld>
            <a:endParaRPr lang="en-US" noProof="0"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11306175" cy="4907757"/>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3739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US" dirty="0"/>
          </a:p>
        </p:txBody>
      </p:sp>
      <p:sp>
        <p:nvSpPr>
          <p:cNvPr id="11" name="Text Placeholder 10"/>
          <p:cNvSpPr>
            <a:spLocks noGrp="1"/>
          </p:cNvSpPr>
          <p:nvPr>
            <p:ph type="body" sz="quarter" idx="14" hasCustomPrompt="1"/>
          </p:nvPr>
        </p:nvSpPr>
        <p:spPr>
          <a:xfrm>
            <a:off x="442912" y="1051906"/>
            <a:ext cx="11306175" cy="276999"/>
          </a:xfrm>
        </p:spPr>
        <p:txBody>
          <a:bodyPr/>
          <a:lstStyle>
            <a:lvl1pPr marL="0" indent="0">
              <a:buFont typeface="Arial" panose="020B0604020202020204" pitchFamily="34" charset="0"/>
              <a:buNone/>
              <a:defRPr sz="2000">
                <a:solidFill>
                  <a:schemeClr val="accent1"/>
                </a:solidFill>
              </a:defRPr>
            </a:lvl1pPr>
            <a:lvl2pPr marL="179392" indent="0">
              <a:buFont typeface="Arial" panose="020B0604020202020204" pitchFamily="34" charset="0"/>
              <a:buNone/>
              <a:defRPr sz="1800">
                <a:solidFill>
                  <a:schemeClr val="accent2"/>
                </a:solidFill>
              </a:defRPr>
            </a:lvl2pPr>
            <a:lvl3pPr marL="358784" indent="0">
              <a:buFont typeface="Arial" panose="020B0604020202020204" pitchFamily="34" charset="0"/>
              <a:buNone/>
              <a:defRPr sz="1800">
                <a:solidFill>
                  <a:schemeClr val="accent2"/>
                </a:solidFill>
              </a:defRPr>
            </a:lvl3pPr>
            <a:lvl4pPr marL="536589" indent="0">
              <a:buFont typeface="Arial" panose="020B0604020202020204" pitchFamily="34" charset="0"/>
              <a:buNone/>
              <a:defRPr sz="1800">
                <a:solidFill>
                  <a:schemeClr val="accent2"/>
                </a:solidFill>
              </a:defRPr>
            </a:lvl4pPr>
            <a:lvl5pPr marL="715980" indent="0">
              <a:buFont typeface="Arial" panose="020B0604020202020204" pitchFamily="34" charset="0"/>
              <a:buNone/>
              <a:defRPr sz="1800">
                <a:solidFill>
                  <a:schemeClr val="accent2"/>
                </a:solidFill>
              </a:defRPr>
            </a:lvl5pPr>
          </a:lstStyle>
          <a:p>
            <a:pPr lvl="0"/>
            <a:r>
              <a:rPr lang="en-US" dirty="0"/>
              <a:t>Click to add subtitle – max 1 line</a:t>
            </a:r>
          </a:p>
        </p:txBody>
      </p:sp>
      <p:sp>
        <p:nvSpPr>
          <p:cNvPr id="7" name="Content Placeholder 6"/>
          <p:cNvSpPr>
            <a:spLocks noGrp="1"/>
          </p:cNvSpPr>
          <p:nvPr>
            <p:ph sz="quarter" idx="15"/>
          </p:nvPr>
        </p:nvSpPr>
        <p:spPr>
          <a:xfrm>
            <a:off x="442913" y="1495104"/>
            <a:ext cx="11306175" cy="4634234"/>
          </a:xfrm>
        </p:spPr>
        <p:txBody>
          <a:bodyPr>
            <a:noAutofit/>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FEFABE6E-3265-4F07-A2D6-1B2BB6F4B45D}"/>
              </a:ext>
            </a:extLst>
          </p:cNvPr>
          <p:cNvSpPr>
            <a:spLocks noGrp="1"/>
          </p:cNvSpPr>
          <p:nvPr>
            <p:ph type="dt" sz="half" idx="16"/>
          </p:nvPr>
        </p:nvSpPr>
        <p:spPr/>
        <p:txBody>
          <a:bodyPr/>
          <a:lstStyle/>
          <a:p>
            <a:fld id="{E2569DFB-1DB4-4BD4-983A-6BB444EF7B5A}" type="datetime1">
              <a:rPr lang="en-GB" smtClean="0"/>
              <a:t>04/05/2023</a:t>
            </a:fld>
            <a:endParaRPr lang="en-US" dirty="0"/>
          </a:p>
        </p:txBody>
      </p:sp>
      <p:sp>
        <p:nvSpPr>
          <p:cNvPr id="4" name="Footer Placeholder 3">
            <a:extLst>
              <a:ext uri="{FF2B5EF4-FFF2-40B4-BE49-F238E27FC236}">
                <a16:creationId xmlns:a16="http://schemas.microsoft.com/office/drawing/2014/main" id="{B843EBFD-9B0B-4A48-AC64-59EDE8E377D7}"/>
              </a:ext>
            </a:extLst>
          </p:cNvPr>
          <p:cNvSpPr>
            <a:spLocks noGrp="1"/>
          </p:cNvSpPr>
          <p:nvPr>
            <p:ph type="ftr" sz="quarter" idx="17"/>
          </p:nvPr>
        </p:nvSpPr>
        <p:spPr/>
        <p:txBody>
          <a:bodyPr/>
          <a:lstStyle/>
          <a:p>
            <a:r>
              <a:rPr lang="en-US"/>
              <a:t>The Co-Development Company</a:t>
            </a:r>
            <a:endParaRPr lang="en-US" dirty="0"/>
          </a:p>
        </p:txBody>
      </p:sp>
      <p:sp>
        <p:nvSpPr>
          <p:cNvPr id="5" name="Slide Number Placeholder 4">
            <a:extLst>
              <a:ext uri="{FF2B5EF4-FFF2-40B4-BE49-F238E27FC236}">
                <a16:creationId xmlns:a16="http://schemas.microsoft.com/office/drawing/2014/main" id="{A2AB068D-7F81-401F-B12C-3F1B5DF96770}"/>
              </a:ext>
            </a:extLst>
          </p:cNvPr>
          <p:cNvSpPr>
            <a:spLocks noGrp="1"/>
          </p:cNvSpPr>
          <p:nvPr>
            <p:ph type="sldNum" sz="quarter" idx="18"/>
          </p:nvPr>
        </p:nvSpPr>
        <p:spPr/>
        <p:txBody>
          <a:bodyPr/>
          <a:lstStyle/>
          <a:p>
            <a:fld id="{4803DD7B-12C8-43B8-9F45-989336E79744}" type="slidenum">
              <a:rPr lang="en-US" smtClean="0"/>
              <a:pPr/>
              <a:t>‹#›</a:t>
            </a:fld>
            <a:endParaRPr lang="en-US" dirty="0"/>
          </a:p>
        </p:txBody>
      </p:sp>
    </p:spTree>
    <p:extLst>
      <p:ext uri="{BB962C8B-B14F-4D97-AF65-F5344CB8AC3E}">
        <p14:creationId xmlns:p14="http://schemas.microsoft.com/office/powerpoint/2010/main" val="733374634"/>
      </p:ext>
    </p:extLst>
  </p:cSld>
  <p:clrMapOvr>
    <a:masterClrMapping/>
  </p:clrMapOvr>
  <p:extLst>
    <p:ext uri="{DCECCB84-F9BA-43D5-87BE-67443E8EF086}">
      <p15:sldGuideLst xmlns:p15="http://schemas.microsoft.com/office/powerpoint/2012/main">
        <p15:guide id="1" orient="horz" pos="93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C3333B0-A7CC-463C-8ECA-8E95C14DFE38}" type="datetime1">
              <a:rPr lang="en-GB" noProof="0" smtClean="0"/>
              <a:t>04/05/2023</a:t>
            </a:fld>
            <a:endParaRPr lang="en-US" noProof="0" dirty="0"/>
          </a:p>
        </p:txBody>
      </p:sp>
      <p:sp>
        <p:nvSpPr>
          <p:cNvPr id="6" name="Footer Placeholder 5"/>
          <p:cNvSpPr>
            <a:spLocks noGrp="1"/>
          </p:cNvSpPr>
          <p:nvPr>
            <p:ph type="ftr" sz="quarter" idx="11"/>
          </p:nvPr>
        </p:nvSpPr>
        <p:spPr/>
        <p:txBody>
          <a:bodyPr/>
          <a:lstStyle/>
          <a:p>
            <a:r>
              <a:rPr lang="en-US" noProof="0" dirty="0"/>
              <a:t>The Co-Development Company</a:t>
            </a:r>
          </a:p>
        </p:txBody>
      </p:sp>
      <p:sp>
        <p:nvSpPr>
          <p:cNvPr id="7" name="Slide Number Placeholder 6"/>
          <p:cNvSpPr>
            <a:spLocks noGrp="1"/>
          </p:cNvSpPr>
          <p:nvPr>
            <p:ph type="sldNum" sz="quarter" idx="12"/>
          </p:nvPr>
        </p:nvSpPr>
        <p:spPr/>
        <p:txBody>
          <a:bodyPr/>
          <a:lstStyle/>
          <a:p>
            <a:fld id="{4803DD7B-12C8-43B8-9F45-989336E79744}" type="slidenum">
              <a:rPr lang="en-US" noProof="0" smtClean="0"/>
              <a:t>‹#›</a:t>
            </a:fld>
            <a:endParaRPr lang="en-US" noProof="0" dirty="0"/>
          </a:p>
        </p:txBody>
      </p:sp>
      <p:sp>
        <p:nvSpPr>
          <p:cNvPr id="9" name="Content Placeholder 8">
            <a:extLst>
              <a:ext uri="{FF2B5EF4-FFF2-40B4-BE49-F238E27FC236}">
                <a16:creationId xmlns:a16="http://schemas.microsoft.com/office/drawing/2014/main" id="{CFF194EA-2E7A-44E9-8B33-43C36958B772}"/>
              </a:ext>
            </a:extLst>
          </p:cNvPr>
          <p:cNvSpPr>
            <a:spLocks noGrp="1"/>
          </p:cNvSpPr>
          <p:nvPr>
            <p:ph sz="quarter" idx="13"/>
          </p:nvPr>
        </p:nvSpPr>
        <p:spPr>
          <a:xfrm>
            <a:off x="442913" y="1219200"/>
            <a:ext cx="5384800"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8">
            <a:extLst>
              <a:ext uri="{FF2B5EF4-FFF2-40B4-BE49-F238E27FC236}">
                <a16:creationId xmlns:a16="http://schemas.microsoft.com/office/drawing/2014/main" id="{5E896705-A6A9-4B8A-B4F7-D3EF16C44840}"/>
              </a:ext>
            </a:extLst>
          </p:cNvPr>
          <p:cNvSpPr>
            <a:spLocks noGrp="1"/>
          </p:cNvSpPr>
          <p:nvPr>
            <p:ph sz="quarter" idx="14"/>
          </p:nvPr>
        </p:nvSpPr>
        <p:spPr>
          <a:xfrm>
            <a:off x="6364288" y="1219200"/>
            <a:ext cx="5384800"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a:extLst>
              <a:ext uri="{FF2B5EF4-FFF2-40B4-BE49-F238E27FC236}">
                <a16:creationId xmlns:a16="http://schemas.microsoft.com/office/drawing/2014/main" id="{4A6467DD-1B5F-496A-8FBB-A8CF1D46C6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5821255"/>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s with heading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6D248291-61E0-413B-8F66-00C9932BEEA7}" type="datetime1">
              <a:rPr lang="en-GB" noProof="0" smtClean="0"/>
              <a:t>04/05/2023</a:t>
            </a:fld>
            <a:endParaRPr lang="en-US" noProof="0" dirty="0"/>
          </a:p>
        </p:txBody>
      </p:sp>
      <p:sp>
        <p:nvSpPr>
          <p:cNvPr id="8" name="Footer Placeholder 7"/>
          <p:cNvSpPr>
            <a:spLocks noGrp="1"/>
          </p:cNvSpPr>
          <p:nvPr>
            <p:ph type="ftr" sz="quarter" idx="11"/>
          </p:nvPr>
        </p:nvSpPr>
        <p:spPr/>
        <p:txBody>
          <a:bodyPr/>
          <a:lstStyle/>
          <a:p>
            <a:r>
              <a:rPr lang="en-US" noProof="0" dirty="0"/>
              <a:t>The Co-Development Company</a:t>
            </a:r>
          </a:p>
        </p:txBody>
      </p:sp>
      <p:sp>
        <p:nvSpPr>
          <p:cNvPr id="9" name="Slide Number Placeholder 8"/>
          <p:cNvSpPr>
            <a:spLocks noGrp="1"/>
          </p:cNvSpPr>
          <p:nvPr>
            <p:ph type="sldNum" sz="quarter" idx="12"/>
          </p:nvPr>
        </p:nvSpPr>
        <p:spPr/>
        <p:txBody>
          <a:bodyPr/>
          <a:lstStyle/>
          <a:p>
            <a:fld id="{4803DD7B-12C8-43B8-9F45-989336E79744}" type="slidenum">
              <a:rPr lang="en-US" noProof="0" smtClean="0"/>
              <a:t>‹#›</a:t>
            </a:fld>
            <a:endParaRPr lang="en-US" noProof="0" dirty="0"/>
          </a:p>
        </p:txBody>
      </p:sp>
      <p:sp>
        <p:nvSpPr>
          <p:cNvPr id="10" name="Content Placeholder 8">
            <a:extLst>
              <a:ext uri="{FF2B5EF4-FFF2-40B4-BE49-F238E27FC236}">
                <a16:creationId xmlns:a16="http://schemas.microsoft.com/office/drawing/2014/main" id="{626175F9-DFB0-4C0C-9A83-FDE64C495CC6}"/>
              </a:ext>
            </a:extLst>
          </p:cNvPr>
          <p:cNvSpPr>
            <a:spLocks noGrp="1"/>
          </p:cNvSpPr>
          <p:nvPr>
            <p:ph sz="quarter" idx="13"/>
          </p:nvPr>
        </p:nvSpPr>
        <p:spPr>
          <a:xfrm>
            <a:off x="442913" y="1516856"/>
            <a:ext cx="5384800"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CE493A06-B38B-4B71-9CA5-FA1F92F99861}"/>
              </a:ext>
            </a:extLst>
          </p:cNvPr>
          <p:cNvSpPr>
            <a:spLocks noGrp="1"/>
          </p:cNvSpPr>
          <p:nvPr>
            <p:ph sz="quarter" idx="14"/>
          </p:nvPr>
        </p:nvSpPr>
        <p:spPr>
          <a:xfrm>
            <a:off x="6364289" y="1516856"/>
            <a:ext cx="5384800" cy="4612482"/>
          </a:xfrm>
        </p:spPr>
        <p:txBody>
          <a:bodyPr/>
          <a:lstStyle>
            <a:lvl1pPr>
              <a:lnSpc>
                <a:spcPct val="90000"/>
              </a:lnSpc>
              <a:spcBef>
                <a:spcPts val="600"/>
              </a:spcBef>
              <a:defRPr/>
            </a:lvl1pPr>
            <a:lvl2pPr>
              <a:lnSpc>
                <a:spcPct val="90000"/>
              </a:lnSpc>
              <a:spcBef>
                <a:spcPts val="600"/>
              </a:spcBef>
              <a:defRPr/>
            </a:lvl2pPr>
            <a:lvl3pPr>
              <a:lnSpc>
                <a:spcPct val="90000"/>
              </a:lnSpc>
              <a:spcBef>
                <a:spcPts val="600"/>
              </a:spcBef>
              <a:defRPr/>
            </a:lvl3pPr>
            <a:lvl4pPr>
              <a:lnSpc>
                <a:spcPct val="90000"/>
              </a:lnSpc>
              <a:spcBef>
                <a:spcPts val="600"/>
              </a:spcBef>
              <a:defRPr/>
            </a:lvl4pPr>
            <a:lvl5pPr>
              <a:lnSpc>
                <a:spcPct val="90000"/>
              </a:lnSpc>
              <a:spcBef>
                <a:spcPts val="60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14">
            <a:extLst>
              <a:ext uri="{FF2B5EF4-FFF2-40B4-BE49-F238E27FC236}">
                <a16:creationId xmlns:a16="http://schemas.microsoft.com/office/drawing/2014/main" id="{111653AB-3FA9-4785-B1D3-4C9FF62C0051}"/>
              </a:ext>
            </a:extLst>
          </p:cNvPr>
          <p:cNvSpPr>
            <a:spLocks noGrp="1"/>
          </p:cNvSpPr>
          <p:nvPr>
            <p:ph type="body" sz="quarter" idx="17"/>
          </p:nvPr>
        </p:nvSpPr>
        <p:spPr>
          <a:xfrm>
            <a:off x="442913" y="1219200"/>
            <a:ext cx="5384800" cy="221599"/>
          </a:xfrm>
        </p:spPr>
        <p:txBody>
          <a:bodyPr anchor="t">
            <a:no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6" name="Text Placeholder 14">
            <a:extLst>
              <a:ext uri="{FF2B5EF4-FFF2-40B4-BE49-F238E27FC236}">
                <a16:creationId xmlns:a16="http://schemas.microsoft.com/office/drawing/2014/main" id="{AECDC1A3-0BF8-47E5-89E2-E0388384C57D}"/>
              </a:ext>
            </a:extLst>
          </p:cNvPr>
          <p:cNvSpPr>
            <a:spLocks noGrp="1"/>
          </p:cNvSpPr>
          <p:nvPr>
            <p:ph type="body" sz="quarter" idx="18"/>
          </p:nvPr>
        </p:nvSpPr>
        <p:spPr>
          <a:xfrm>
            <a:off x="6364289" y="1219200"/>
            <a:ext cx="5384800" cy="221599"/>
          </a:xfrm>
        </p:spPr>
        <p:txBody>
          <a:bodyPr anchor="t">
            <a:no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2" name="Title 1">
            <a:extLst>
              <a:ext uri="{FF2B5EF4-FFF2-40B4-BE49-F238E27FC236}">
                <a16:creationId xmlns:a16="http://schemas.microsoft.com/office/drawing/2014/main" id="{3AD92700-BD49-4CF2-B9E3-C55F0F7C83F8}"/>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27104470"/>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A69A3E7-78AF-4DC4-B1B2-097225415F08}" type="datetime1">
              <a:rPr lang="en-GB" noProof="0" smtClean="0"/>
              <a:t>04/05/2023</a:t>
            </a:fld>
            <a:endParaRPr lang="en-US" noProof="0" dirty="0"/>
          </a:p>
        </p:txBody>
      </p:sp>
      <p:sp>
        <p:nvSpPr>
          <p:cNvPr id="6" name="Footer Placeholder 5"/>
          <p:cNvSpPr>
            <a:spLocks noGrp="1"/>
          </p:cNvSpPr>
          <p:nvPr>
            <p:ph type="ftr" sz="quarter" idx="11"/>
          </p:nvPr>
        </p:nvSpPr>
        <p:spPr/>
        <p:txBody>
          <a:bodyPr/>
          <a:lstStyle/>
          <a:p>
            <a:r>
              <a:rPr lang="en-US" noProof="0" dirty="0"/>
              <a:t>The Co-Development Company</a:t>
            </a:r>
          </a:p>
        </p:txBody>
      </p:sp>
      <p:sp>
        <p:nvSpPr>
          <p:cNvPr id="7" name="Slide Number Placeholder 6"/>
          <p:cNvSpPr>
            <a:spLocks noGrp="1"/>
          </p:cNvSpPr>
          <p:nvPr>
            <p:ph type="sldNum" sz="quarter" idx="12"/>
          </p:nvPr>
        </p:nvSpPr>
        <p:spPr/>
        <p:txBody>
          <a:bodyPr/>
          <a:lstStyle/>
          <a:p>
            <a:fld id="{4803DD7B-12C8-43B8-9F45-989336E79744}" type="slidenum">
              <a:rPr lang="en-US" noProof="0" smtClean="0"/>
              <a:t>‹#›</a:t>
            </a:fld>
            <a:endParaRPr lang="en-US" noProof="0" dirty="0"/>
          </a:p>
        </p:txBody>
      </p:sp>
      <p:sp>
        <p:nvSpPr>
          <p:cNvPr id="9" name="Content Placeholder 8">
            <a:extLst>
              <a:ext uri="{FF2B5EF4-FFF2-40B4-BE49-F238E27FC236}">
                <a16:creationId xmlns:a16="http://schemas.microsoft.com/office/drawing/2014/main" id="{CFF194EA-2E7A-44E9-8B33-43C36958B772}"/>
              </a:ext>
            </a:extLst>
          </p:cNvPr>
          <p:cNvSpPr>
            <a:spLocks noGrp="1"/>
          </p:cNvSpPr>
          <p:nvPr>
            <p:ph sz="quarter" idx="13"/>
          </p:nvPr>
        </p:nvSpPr>
        <p:spPr>
          <a:xfrm>
            <a:off x="442914" y="1219200"/>
            <a:ext cx="3408725"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8">
            <a:extLst>
              <a:ext uri="{FF2B5EF4-FFF2-40B4-BE49-F238E27FC236}">
                <a16:creationId xmlns:a16="http://schemas.microsoft.com/office/drawing/2014/main" id="{5E896705-A6A9-4B8A-B4F7-D3EF16C44840}"/>
              </a:ext>
            </a:extLst>
          </p:cNvPr>
          <p:cNvSpPr>
            <a:spLocks noGrp="1"/>
          </p:cNvSpPr>
          <p:nvPr>
            <p:ph sz="quarter" idx="14"/>
          </p:nvPr>
        </p:nvSpPr>
        <p:spPr>
          <a:xfrm>
            <a:off x="8340363" y="1219200"/>
            <a:ext cx="3408725"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a:extLst>
              <a:ext uri="{FF2B5EF4-FFF2-40B4-BE49-F238E27FC236}">
                <a16:creationId xmlns:a16="http://schemas.microsoft.com/office/drawing/2014/main" id="{4A6467DD-1B5F-496A-8FBB-A8CF1D46C61A}"/>
              </a:ext>
            </a:extLst>
          </p:cNvPr>
          <p:cNvSpPr>
            <a:spLocks noGrp="1"/>
          </p:cNvSpPr>
          <p:nvPr>
            <p:ph type="title"/>
          </p:nvPr>
        </p:nvSpPr>
        <p:spPr/>
        <p:txBody>
          <a:bodyPr/>
          <a:lstStyle/>
          <a:p>
            <a:r>
              <a:rPr lang="en-US"/>
              <a:t>Click to edit Master title style</a:t>
            </a:r>
            <a:endParaRPr lang="en-US" dirty="0"/>
          </a:p>
        </p:txBody>
      </p:sp>
      <p:sp>
        <p:nvSpPr>
          <p:cNvPr id="8" name="Content Placeholder 8">
            <a:extLst>
              <a:ext uri="{FF2B5EF4-FFF2-40B4-BE49-F238E27FC236}">
                <a16:creationId xmlns:a16="http://schemas.microsoft.com/office/drawing/2014/main" id="{A22409F2-96A1-4FE6-8970-AED9133DB58F}"/>
              </a:ext>
            </a:extLst>
          </p:cNvPr>
          <p:cNvSpPr>
            <a:spLocks noGrp="1"/>
          </p:cNvSpPr>
          <p:nvPr>
            <p:ph sz="quarter" idx="15"/>
          </p:nvPr>
        </p:nvSpPr>
        <p:spPr>
          <a:xfrm>
            <a:off x="4391638" y="1219200"/>
            <a:ext cx="3408725"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329213547"/>
      </p:ext>
    </p:extLst>
  </p:cSld>
  <p:clrMapOvr>
    <a:masterClrMapping/>
  </p:clrMapOvr>
  <p:extLst>
    <p:ext uri="{DCECCB84-F9BA-43D5-87BE-67443E8EF086}">
      <p15:sldGuideLst xmlns:p15="http://schemas.microsoft.com/office/powerpoint/2012/main">
        <p15:guide id="1" pos="4914">
          <p15:clr>
            <a:srgbClr val="FBAE40"/>
          </p15:clr>
        </p15:guide>
        <p15:guide id="2" pos="5253">
          <p15:clr>
            <a:srgbClr val="FBAE40"/>
          </p15:clr>
        </p15:guide>
        <p15:guide id="3" pos="2426">
          <p15:clr>
            <a:srgbClr val="FBAE40"/>
          </p15:clr>
        </p15:guide>
        <p15:guide id="4" pos="276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 columns with headings">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626175F9-DFB0-4C0C-9A83-FDE64C495CC6}"/>
              </a:ext>
            </a:extLst>
          </p:cNvPr>
          <p:cNvSpPr>
            <a:spLocks noGrp="1"/>
          </p:cNvSpPr>
          <p:nvPr>
            <p:ph sz="quarter" idx="13"/>
          </p:nvPr>
        </p:nvSpPr>
        <p:spPr>
          <a:xfrm>
            <a:off x="442913" y="1516856"/>
            <a:ext cx="2421544"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CE493A06-B38B-4B71-9CA5-FA1F92F99861}"/>
              </a:ext>
            </a:extLst>
          </p:cNvPr>
          <p:cNvSpPr>
            <a:spLocks noGrp="1"/>
          </p:cNvSpPr>
          <p:nvPr>
            <p:ph sz="quarter" idx="14"/>
          </p:nvPr>
        </p:nvSpPr>
        <p:spPr>
          <a:xfrm>
            <a:off x="9327545" y="1516856"/>
            <a:ext cx="2421544" cy="4612482"/>
          </a:xfrm>
        </p:spPr>
        <p:txBody>
          <a:bodyPr/>
          <a:lstStyle>
            <a:lvl1pPr>
              <a:lnSpc>
                <a:spcPct val="90000"/>
              </a:lnSpc>
              <a:spcBef>
                <a:spcPts val="600"/>
              </a:spcBef>
              <a:defRPr/>
            </a:lvl1pPr>
            <a:lvl2pPr>
              <a:lnSpc>
                <a:spcPct val="90000"/>
              </a:lnSpc>
              <a:spcBef>
                <a:spcPts val="600"/>
              </a:spcBef>
              <a:defRPr/>
            </a:lvl2pPr>
            <a:lvl3pPr>
              <a:lnSpc>
                <a:spcPct val="90000"/>
              </a:lnSpc>
              <a:spcBef>
                <a:spcPts val="600"/>
              </a:spcBef>
              <a:defRPr/>
            </a:lvl3pPr>
            <a:lvl4pPr>
              <a:lnSpc>
                <a:spcPct val="90000"/>
              </a:lnSpc>
              <a:spcBef>
                <a:spcPts val="600"/>
              </a:spcBef>
              <a:defRPr/>
            </a:lvl4pPr>
            <a:lvl5pPr>
              <a:lnSpc>
                <a:spcPct val="90000"/>
              </a:lnSpc>
              <a:spcBef>
                <a:spcPts val="60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14">
            <a:extLst>
              <a:ext uri="{FF2B5EF4-FFF2-40B4-BE49-F238E27FC236}">
                <a16:creationId xmlns:a16="http://schemas.microsoft.com/office/drawing/2014/main" id="{111653AB-3FA9-4785-B1D3-4C9FF62C0051}"/>
              </a:ext>
            </a:extLst>
          </p:cNvPr>
          <p:cNvSpPr>
            <a:spLocks noGrp="1"/>
          </p:cNvSpPr>
          <p:nvPr>
            <p:ph type="body" sz="quarter" idx="17"/>
          </p:nvPr>
        </p:nvSpPr>
        <p:spPr>
          <a:xfrm>
            <a:off x="442913" y="1219200"/>
            <a:ext cx="2421544" cy="221599"/>
          </a:xfrm>
        </p:spPr>
        <p:txBody>
          <a:bodyPr anchor="t">
            <a:no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6" name="Text Placeholder 14">
            <a:extLst>
              <a:ext uri="{FF2B5EF4-FFF2-40B4-BE49-F238E27FC236}">
                <a16:creationId xmlns:a16="http://schemas.microsoft.com/office/drawing/2014/main" id="{AECDC1A3-0BF8-47E5-89E2-E0388384C57D}"/>
              </a:ext>
            </a:extLst>
          </p:cNvPr>
          <p:cNvSpPr>
            <a:spLocks noGrp="1"/>
          </p:cNvSpPr>
          <p:nvPr>
            <p:ph type="body" sz="quarter" idx="18"/>
          </p:nvPr>
        </p:nvSpPr>
        <p:spPr>
          <a:xfrm>
            <a:off x="9327545" y="1219200"/>
            <a:ext cx="2421544" cy="221599"/>
          </a:xfrm>
        </p:spPr>
        <p:txBody>
          <a:bodyPr anchor="t">
            <a:no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2" name="Title 1">
            <a:extLst>
              <a:ext uri="{FF2B5EF4-FFF2-40B4-BE49-F238E27FC236}">
                <a16:creationId xmlns:a16="http://schemas.microsoft.com/office/drawing/2014/main" id="{3AD92700-BD49-4CF2-B9E3-C55F0F7C83F8}"/>
              </a:ext>
            </a:extLst>
          </p:cNvPr>
          <p:cNvSpPr>
            <a:spLocks noGrp="1"/>
          </p:cNvSpPr>
          <p:nvPr>
            <p:ph type="title"/>
          </p:nvPr>
        </p:nvSpPr>
        <p:spPr/>
        <p:txBody>
          <a:bodyPr/>
          <a:lstStyle/>
          <a:p>
            <a:r>
              <a:rPr lang="en-US"/>
              <a:t>Click to edit Master title style</a:t>
            </a:r>
            <a:endParaRPr lang="en-US" dirty="0"/>
          </a:p>
        </p:txBody>
      </p:sp>
      <p:sp>
        <p:nvSpPr>
          <p:cNvPr id="12" name="Content Placeholder 8">
            <a:extLst>
              <a:ext uri="{FF2B5EF4-FFF2-40B4-BE49-F238E27FC236}">
                <a16:creationId xmlns:a16="http://schemas.microsoft.com/office/drawing/2014/main" id="{D8817BFB-9118-4E1D-AB4C-F589563045C1}"/>
              </a:ext>
            </a:extLst>
          </p:cNvPr>
          <p:cNvSpPr>
            <a:spLocks noGrp="1"/>
          </p:cNvSpPr>
          <p:nvPr>
            <p:ph sz="quarter" idx="19"/>
          </p:nvPr>
        </p:nvSpPr>
        <p:spPr>
          <a:xfrm>
            <a:off x="3404457" y="1516856"/>
            <a:ext cx="2421544"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8">
            <a:extLst>
              <a:ext uri="{FF2B5EF4-FFF2-40B4-BE49-F238E27FC236}">
                <a16:creationId xmlns:a16="http://schemas.microsoft.com/office/drawing/2014/main" id="{84F6DEB1-BAEB-4E79-8274-A008B9CF7F9C}"/>
              </a:ext>
            </a:extLst>
          </p:cNvPr>
          <p:cNvSpPr>
            <a:spLocks noGrp="1"/>
          </p:cNvSpPr>
          <p:nvPr>
            <p:ph sz="quarter" idx="20"/>
          </p:nvPr>
        </p:nvSpPr>
        <p:spPr>
          <a:xfrm>
            <a:off x="6366001" y="1516856"/>
            <a:ext cx="2421544"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14">
            <a:extLst>
              <a:ext uri="{FF2B5EF4-FFF2-40B4-BE49-F238E27FC236}">
                <a16:creationId xmlns:a16="http://schemas.microsoft.com/office/drawing/2014/main" id="{E0A314C0-EDE7-4619-971F-DD27A94F04C9}"/>
              </a:ext>
            </a:extLst>
          </p:cNvPr>
          <p:cNvSpPr>
            <a:spLocks noGrp="1"/>
          </p:cNvSpPr>
          <p:nvPr>
            <p:ph type="body" sz="quarter" idx="21"/>
          </p:nvPr>
        </p:nvSpPr>
        <p:spPr>
          <a:xfrm>
            <a:off x="3404457" y="1219200"/>
            <a:ext cx="2421544" cy="221599"/>
          </a:xfrm>
        </p:spPr>
        <p:txBody>
          <a:bodyPr anchor="t">
            <a:no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7" name="Text Placeholder 14">
            <a:extLst>
              <a:ext uri="{FF2B5EF4-FFF2-40B4-BE49-F238E27FC236}">
                <a16:creationId xmlns:a16="http://schemas.microsoft.com/office/drawing/2014/main" id="{F07624EF-26E1-439F-8C38-D7767CC3F6E9}"/>
              </a:ext>
            </a:extLst>
          </p:cNvPr>
          <p:cNvSpPr>
            <a:spLocks noGrp="1"/>
          </p:cNvSpPr>
          <p:nvPr>
            <p:ph type="body" sz="quarter" idx="22"/>
          </p:nvPr>
        </p:nvSpPr>
        <p:spPr>
          <a:xfrm>
            <a:off x="6366001" y="1219200"/>
            <a:ext cx="2421544" cy="221599"/>
          </a:xfrm>
        </p:spPr>
        <p:txBody>
          <a:bodyPr anchor="t">
            <a:no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3" name="Date Placeholder 2">
            <a:extLst>
              <a:ext uri="{FF2B5EF4-FFF2-40B4-BE49-F238E27FC236}">
                <a16:creationId xmlns:a16="http://schemas.microsoft.com/office/drawing/2014/main" id="{984AC9AC-35E3-497F-BF96-093895CFD736}"/>
              </a:ext>
            </a:extLst>
          </p:cNvPr>
          <p:cNvSpPr>
            <a:spLocks noGrp="1"/>
          </p:cNvSpPr>
          <p:nvPr>
            <p:ph type="dt" sz="half" idx="23"/>
          </p:nvPr>
        </p:nvSpPr>
        <p:spPr/>
        <p:txBody>
          <a:bodyPr/>
          <a:lstStyle/>
          <a:p>
            <a:fld id="{C16A2A83-E01A-4009-A0DD-8E79EB94109C}" type="datetime1">
              <a:rPr lang="en-GB" smtClean="0"/>
              <a:t>04/05/2023</a:t>
            </a:fld>
            <a:endParaRPr lang="en-US" dirty="0"/>
          </a:p>
        </p:txBody>
      </p:sp>
      <p:sp>
        <p:nvSpPr>
          <p:cNvPr id="4" name="Footer Placeholder 3">
            <a:extLst>
              <a:ext uri="{FF2B5EF4-FFF2-40B4-BE49-F238E27FC236}">
                <a16:creationId xmlns:a16="http://schemas.microsoft.com/office/drawing/2014/main" id="{1E642E76-45F2-43FE-91FA-016657E2DCE5}"/>
              </a:ext>
            </a:extLst>
          </p:cNvPr>
          <p:cNvSpPr>
            <a:spLocks noGrp="1"/>
          </p:cNvSpPr>
          <p:nvPr>
            <p:ph type="ftr" sz="quarter" idx="24"/>
          </p:nvPr>
        </p:nvSpPr>
        <p:spPr/>
        <p:txBody>
          <a:bodyPr/>
          <a:lstStyle/>
          <a:p>
            <a:r>
              <a:rPr lang="en-US" dirty="0"/>
              <a:t>The Co-Development Company</a:t>
            </a:r>
          </a:p>
        </p:txBody>
      </p:sp>
      <p:sp>
        <p:nvSpPr>
          <p:cNvPr id="5" name="Slide Number Placeholder 4">
            <a:extLst>
              <a:ext uri="{FF2B5EF4-FFF2-40B4-BE49-F238E27FC236}">
                <a16:creationId xmlns:a16="http://schemas.microsoft.com/office/drawing/2014/main" id="{1975B940-6316-4569-903B-2E829D843137}"/>
              </a:ext>
            </a:extLst>
          </p:cNvPr>
          <p:cNvSpPr>
            <a:spLocks noGrp="1"/>
          </p:cNvSpPr>
          <p:nvPr>
            <p:ph type="sldNum" sz="quarter" idx="25"/>
          </p:nvPr>
        </p:nvSpPr>
        <p:spPr/>
        <p:txBody>
          <a:bodyPr/>
          <a:lstStyle/>
          <a:p>
            <a:fld id="{4803DD7B-12C8-43B8-9F45-989336E79744}" type="slidenum">
              <a:rPr lang="en-US" smtClean="0"/>
              <a:pPr/>
              <a:t>‹#›</a:t>
            </a:fld>
            <a:endParaRPr lang="en-US" dirty="0"/>
          </a:p>
        </p:txBody>
      </p:sp>
    </p:spTree>
    <p:extLst>
      <p:ext uri="{BB962C8B-B14F-4D97-AF65-F5344CB8AC3E}">
        <p14:creationId xmlns:p14="http://schemas.microsoft.com/office/powerpoint/2010/main" val="380862562"/>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guide id="3" pos="1805">
          <p15:clr>
            <a:srgbClr val="FBAE40"/>
          </p15:clr>
        </p15:guide>
        <p15:guide id="4" pos="2144">
          <p15:clr>
            <a:srgbClr val="FBAE40"/>
          </p15:clr>
        </p15:guide>
        <p15:guide id="5" pos="5537">
          <p15:clr>
            <a:srgbClr val="FBAE40"/>
          </p15:clr>
        </p15:guide>
        <p15:guide id="6" pos="587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D92A556B-BDFC-4C84-8F72-10B967EA99E9}" type="datetime1">
              <a:rPr lang="en-GB" noProof="0" smtClean="0"/>
              <a:t>04/05/2023</a:t>
            </a:fld>
            <a:endParaRPr lang="en-US" noProof="0" dirty="0"/>
          </a:p>
        </p:txBody>
      </p:sp>
      <p:sp>
        <p:nvSpPr>
          <p:cNvPr id="8" name="Footer Placeholder 7"/>
          <p:cNvSpPr>
            <a:spLocks noGrp="1"/>
          </p:cNvSpPr>
          <p:nvPr>
            <p:ph type="ftr" sz="quarter" idx="11"/>
          </p:nvPr>
        </p:nvSpPr>
        <p:spPr/>
        <p:txBody>
          <a:bodyPr/>
          <a:lstStyle/>
          <a:p>
            <a:r>
              <a:rPr lang="en-US" noProof="0" dirty="0"/>
              <a:t>The Co-Development Company</a:t>
            </a:r>
          </a:p>
        </p:txBody>
      </p:sp>
      <p:sp>
        <p:nvSpPr>
          <p:cNvPr id="9" name="Slide Number Placeholder 8"/>
          <p:cNvSpPr>
            <a:spLocks noGrp="1"/>
          </p:cNvSpPr>
          <p:nvPr>
            <p:ph type="sldNum" sz="quarter" idx="12"/>
          </p:nvPr>
        </p:nvSpPr>
        <p:spPr/>
        <p:txBody>
          <a:bodyPr/>
          <a:lstStyle/>
          <a:p>
            <a:fld id="{4803DD7B-12C8-43B8-9F45-989336E79744}" type="slidenum">
              <a:rPr lang="en-US" noProof="0" smtClean="0"/>
              <a:t>‹#›</a:t>
            </a:fld>
            <a:endParaRPr lang="en-US" noProof="0" dirty="0"/>
          </a:p>
        </p:txBody>
      </p:sp>
      <p:sp>
        <p:nvSpPr>
          <p:cNvPr id="10" name="Content Placeholder 8">
            <a:extLst>
              <a:ext uri="{FF2B5EF4-FFF2-40B4-BE49-F238E27FC236}">
                <a16:creationId xmlns:a16="http://schemas.microsoft.com/office/drawing/2014/main" id="{626175F9-DFB0-4C0C-9A83-FDE64C495CC6}"/>
              </a:ext>
            </a:extLst>
          </p:cNvPr>
          <p:cNvSpPr>
            <a:spLocks noGrp="1"/>
          </p:cNvSpPr>
          <p:nvPr>
            <p:ph sz="quarter" idx="13"/>
          </p:nvPr>
        </p:nvSpPr>
        <p:spPr>
          <a:xfrm>
            <a:off x="442915" y="1516856"/>
            <a:ext cx="3408725"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CE493A06-B38B-4B71-9CA5-FA1F92F99861}"/>
              </a:ext>
            </a:extLst>
          </p:cNvPr>
          <p:cNvSpPr>
            <a:spLocks noGrp="1"/>
          </p:cNvSpPr>
          <p:nvPr>
            <p:ph sz="quarter" idx="14"/>
          </p:nvPr>
        </p:nvSpPr>
        <p:spPr>
          <a:xfrm>
            <a:off x="8340364" y="1516856"/>
            <a:ext cx="3408725" cy="4612482"/>
          </a:xfrm>
        </p:spPr>
        <p:txBody>
          <a:bodyPr/>
          <a:lstStyle>
            <a:lvl1pPr>
              <a:lnSpc>
                <a:spcPct val="90000"/>
              </a:lnSpc>
              <a:spcBef>
                <a:spcPts val="600"/>
              </a:spcBef>
              <a:defRPr/>
            </a:lvl1pPr>
            <a:lvl2pPr>
              <a:lnSpc>
                <a:spcPct val="90000"/>
              </a:lnSpc>
              <a:spcBef>
                <a:spcPts val="600"/>
              </a:spcBef>
              <a:defRPr/>
            </a:lvl2pPr>
            <a:lvl3pPr>
              <a:lnSpc>
                <a:spcPct val="90000"/>
              </a:lnSpc>
              <a:spcBef>
                <a:spcPts val="600"/>
              </a:spcBef>
              <a:defRPr/>
            </a:lvl3pPr>
            <a:lvl4pPr>
              <a:lnSpc>
                <a:spcPct val="90000"/>
              </a:lnSpc>
              <a:spcBef>
                <a:spcPts val="600"/>
              </a:spcBef>
              <a:defRPr/>
            </a:lvl4pPr>
            <a:lvl5pPr>
              <a:lnSpc>
                <a:spcPct val="90000"/>
              </a:lnSpc>
              <a:spcBef>
                <a:spcPts val="60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14">
            <a:extLst>
              <a:ext uri="{FF2B5EF4-FFF2-40B4-BE49-F238E27FC236}">
                <a16:creationId xmlns:a16="http://schemas.microsoft.com/office/drawing/2014/main" id="{111653AB-3FA9-4785-B1D3-4C9FF62C0051}"/>
              </a:ext>
            </a:extLst>
          </p:cNvPr>
          <p:cNvSpPr>
            <a:spLocks noGrp="1"/>
          </p:cNvSpPr>
          <p:nvPr>
            <p:ph type="body" sz="quarter" idx="17"/>
          </p:nvPr>
        </p:nvSpPr>
        <p:spPr>
          <a:xfrm>
            <a:off x="442915" y="1219200"/>
            <a:ext cx="3408725" cy="221599"/>
          </a:xfrm>
        </p:spPr>
        <p:txBody>
          <a:bodyPr anchor="t">
            <a:sp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6" name="Text Placeholder 14">
            <a:extLst>
              <a:ext uri="{FF2B5EF4-FFF2-40B4-BE49-F238E27FC236}">
                <a16:creationId xmlns:a16="http://schemas.microsoft.com/office/drawing/2014/main" id="{AECDC1A3-0BF8-47E5-89E2-E0388384C57D}"/>
              </a:ext>
            </a:extLst>
          </p:cNvPr>
          <p:cNvSpPr>
            <a:spLocks noGrp="1"/>
          </p:cNvSpPr>
          <p:nvPr>
            <p:ph type="body" sz="quarter" idx="18"/>
          </p:nvPr>
        </p:nvSpPr>
        <p:spPr>
          <a:xfrm>
            <a:off x="8340364" y="1219200"/>
            <a:ext cx="3408725" cy="221599"/>
          </a:xfrm>
        </p:spPr>
        <p:txBody>
          <a:bodyPr anchor="t">
            <a:sp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2" name="Title 1">
            <a:extLst>
              <a:ext uri="{FF2B5EF4-FFF2-40B4-BE49-F238E27FC236}">
                <a16:creationId xmlns:a16="http://schemas.microsoft.com/office/drawing/2014/main" id="{3AD92700-BD49-4CF2-B9E3-C55F0F7C83F8}"/>
              </a:ext>
            </a:extLst>
          </p:cNvPr>
          <p:cNvSpPr>
            <a:spLocks noGrp="1"/>
          </p:cNvSpPr>
          <p:nvPr>
            <p:ph type="title"/>
          </p:nvPr>
        </p:nvSpPr>
        <p:spPr/>
        <p:txBody>
          <a:bodyPr/>
          <a:lstStyle/>
          <a:p>
            <a:r>
              <a:rPr lang="en-US"/>
              <a:t>Click to edit Master title style</a:t>
            </a:r>
            <a:endParaRPr lang="en-US" dirty="0"/>
          </a:p>
        </p:txBody>
      </p:sp>
      <p:sp>
        <p:nvSpPr>
          <p:cNvPr id="12" name="Content Placeholder 8">
            <a:extLst>
              <a:ext uri="{FF2B5EF4-FFF2-40B4-BE49-F238E27FC236}">
                <a16:creationId xmlns:a16="http://schemas.microsoft.com/office/drawing/2014/main" id="{F5975FE8-B118-4A0D-8172-7656AA0E8E40}"/>
              </a:ext>
            </a:extLst>
          </p:cNvPr>
          <p:cNvSpPr>
            <a:spLocks noGrp="1"/>
          </p:cNvSpPr>
          <p:nvPr>
            <p:ph sz="quarter" idx="19"/>
          </p:nvPr>
        </p:nvSpPr>
        <p:spPr>
          <a:xfrm>
            <a:off x="4391638" y="1516856"/>
            <a:ext cx="3408725"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ext Placeholder 14">
            <a:extLst>
              <a:ext uri="{FF2B5EF4-FFF2-40B4-BE49-F238E27FC236}">
                <a16:creationId xmlns:a16="http://schemas.microsoft.com/office/drawing/2014/main" id="{2329DBC5-2A3C-4D5A-ACE3-BA6A82928EE1}"/>
              </a:ext>
            </a:extLst>
          </p:cNvPr>
          <p:cNvSpPr>
            <a:spLocks noGrp="1"/>
          </p:cNvSpPr>
          <p:nvPr>
            <p:ph type="body" sz="quarter" idx="20"/>
          </p:nvPr>
        </p:nvSpPr>
        <p:spPr>
          <a:xfrm>
            <a:off x="4391638" y="1219200"/>
            <a:ext cx="3408725" cy="221599"/>
          </a:xfrm>
        </p:spPr>
        <p:txBody>
          <a:bodyPr anchor="t">
            <a:sp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Tree>
    <p:extLst>
      <p:ext uri="{BB962C8B-B14F-4D97-AF65-F5344CB8AC3E}">
        <p14:creationId xmlns:p14="http://schemas.microsoft.com/office/powerpoint/2010/main" val="3663975829"/>
      </p:ext>
    </p:extLst>
  </p:cSld>
  <p:clrMapOvr>
    <a:masterClrMapping/>
  </p:clrMapOvr>
  <p:extLst>
    <p:ext uri="{DCECCB84-F9BA-43D5-87BE-67443E8EF086}">
      <p15:sldGuideLst xmlns:p15="http://schemas.microsoft.com/office/powerpoint/2012/main">
        <p15:guide id="1" pos="2427">
          <p15:clr>
            <a:srgbClr val="FBAE40"/>
          </p15:clr>
        </p15:guide>
        <p15:guide id="2" pos="2768">
          <p15:clr>
            <a:srgbClr val="FBAE40"/>
          </p15:clr>
        </p15:guide>
        <p15:guide id="3" pos="5253">
          <p15:clr>
            <a:srgbClr val="FBAE40"/>
          </p15:clr>
        </p15:guide>
        <p15:guide id="4" pos="491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6DEDC0A-E4E7-48B1-953C-576203291140}" type="datetime1">
              <a:rPr lang="en-GB" noProof="0" smtClean="0"/>
              <a:t>04/05/2023</a:t>
            </a:fld>
            <a:endParaRPr lang="en-US" noProof="0" dirty="0"/>
          </a:p>
        </p:txBody>
      </p:sp>
      <p:sp>
        <p:nvSpPr>
          <p:cNvPr id="6" name="Footer Placeholder 5"/>
          <p:cNvSpPr>
            <a:spLocks noGrp="1"/>
          </p:cNvSpPr>
          <p:nvPr>
            <p:ph type="ftr" sz="quarter" idx="11"/>
          </p:nvPr>
        </p:nvSpPr>
        <p:spPr/>
        <p:txBody>
          <a:bodyPr/>
          <a:lstStyle/>
          <a:p>
            <a:r>
              <a:rPr lang="en-US" noProof="0" dirty="0"/>
              <a:t>The Co-Development Company</a:t>
            </a:r>
          </a:p>
        </p:txBody>
      </p:sp>
      <p:sp>
        <p:nvSpPr>
          <p:cNvPr id="7" name="Slide Number Placeholder 6"/>
          <p:cNvSpPr>
            <a:spLocks noGrp="1"/>
          </p:cNvSpPr>
          <p:nvPr>
            <p:ph type="sldNum" sz="quarter" idx="12"/>
          </p:nvPr>
        </p:nvSpPr>
        <p:spPr/>
        <p:txBody>
          <a:bodyPr/>
          <a:lstStyle/>
          <a:p>
            <a:fld id="{4803DD7B-12C8-43B8-9F45-989336E79744}" type="slidenum">
              <a:rPr lang="en-US" noProof="0" smtClean="0"/>
              <a:t>‹#›</a:t>
            </a:fld>
            <a:endParaRPr lang="en-US" noProof="0" dirty="0"/>
          </a:p>
        </p:txBody>
      </p:sp>
      <p:sp>
        <p:nvSpPr>
          <p:cNvPr id="9" name="Content Placeholder 8">
            <a:extLst>
              <a:ext uri="{FF2B5EF4-FFF2-40B4-BE49-F238E27FC236}">
                <a16:creationId xmlns:a16="http://schemas.microsoft.com/office/drawing/2014/main" id="{CFF194EA-2E7A-44E9-8B33-43C36958B772}"/>
              </a:ext>
            </a:extLst>
          </p:cNvPr>
          <p:cNvSpPr>
            <a:spLocks noGrp="1"/>
          </p:cNvSpPr>
          <p:nvPr>
            <p:ph sz="quarter" idx="13"/>
          </p:nvPr>
        </p:nvSpPr>
        <p:spPr>
          <a:xfrm>
            <a:off x="442913" y="1219200"/>
            <a:ext cx="2421544"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8">
            <a:extLst>
              <a:ext uri="{FF2B5EF4-FFF2-40B4-BE49-F238E27FC236}">
                <a16:creationId xmlns:a16="http://schemas.microsoft.com/office/drawing/2014/main" id="{5E896705-A6A9-4B8A-B4F7-D3EF16C44840}"/>
              </a:ext>
            </a:extLst>
          </p:cNvPr>
          <p:cNvSpPr>
            <a:spLocks noGrp="1"/>
          </p:cNvSpPr>
          <p:nvPr>
            <p:ph sz="quarter" idx="14"/>
          </p:nvPr>
        </p:nvSpPr>
        <p:spPr>
          <a:xfrm>
            <a:off x="9327545" y="1219200"/>
            <a:ext cx="2421544"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a:extLst>
              <a:ext uri="{FF2B5EF4-FFF2-40B4-BE49-F238E27FC236}">
                <a16:creationId xmlns:a16="http://schemas.microsoft.com/office/drawing/2014/main" id="{4A6467DD-1B5F-496A-8FBB-A8CF1D46C61A}"/>
              </a:ext>
            </a:extLst>
          </p:cNvPr>
          <p:cNvSpPr>
            <a:spLocks noGrp="1"/>
          </p:cNvSpPr>
          <p:nvPr>
            <p:ph type="title"/>
          </p:nvPr>
        </p:nvSpPr>
        <p:spPr/>
        <p:txBody>
          <a:bodyPr/>
          <a:lstStyle/>
          <a:p>
            <a:r>
              <a:rPr lang="en-US"/>
              <a:t>Click to edit Master title style</a:t>
            </a:r>
            <a:endParaRPr lang="en-US" dirty="0"/>
          </a:p>
        </p:txBody>
      </p:sp>
      <p:sp>
        <p:nvSpPr>
          <p:cNvPr id="8" name="Content Placeholder 8">
            <a:extLst>
              <a:ext uri="{FF2B5EF4-FFF2-40B4-BE49-F238E27FC236}">
                <a16:creationId xmlns:a16="http://schemas.microsoft.com/office/drawing/2014/main" id="{EDD1061D-AD1C-4707-8189-42F0FFBAD7ED}"/>
              </a:ext>
            </a:extLst>
          </p:cNvPr>
          <p:cNvSpPr>
            <a:spLocks noGrp="1"/>
          </p:cNvSpPr>
          <p:nvPr>
            <p:ph sz="quarter" idx="15"/>
          </p:nvPr>
        </p:nvSpPr>
        <p:spPr>
          <a:xfrm>
            <a:off x="3404457" y="1219200"/>
            <a:ext cx="2421544"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32162ABF-D244-4578-8891-5E279D4E979C}"/>
              </a:ext>
            </a:extLst>
          </p:cNvPr>
          <p:cNvSpPr>
            <a:spLocks noGrp="1"/>
          </p:cNvSpPr>
          <p:nvPr>
            <p:ph sz="quarter" idx="16"/>
          </p:nvPr>
        </p:nvSpPr>
        <p:spPr>
          <a:xfrm>
            <a:off x="6366001" y="1219200"/>
            <a:ext cx="2421544" cy="491013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873712900"/>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guide id="3" pos="1805">
          <p15:clr>
            <a:srgbClr val="FBAE40"/>
          </p15:clr>
        </p15:guide>
        <p15:guide id="4" pos="2144">
          <p15:clr>
            <a:srgbClr val="FBAE40"/>
          </p15:clr>
        </p15:guide>
        <p15:guide id="5" pos="5546">
          <p15:clr>
            <a:srgbClr val="FBAE40"/>
          </p15:clr>
        </p15:guide>
        <p15:guide id="6" pos="588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4 columns with headings">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626175F9-DFB0-4C0C-9A83-FDE64C495CC6}"/>
              </a:ext>
            </a:extLst>
          </p:cNvPr>
          <p:cNvSpPr>
            <a:spLocks noGrp="1"/>
          </p:cNvSpPr>
          <p:nvPr>
            <p:ph sz="quarter" idx="13"/>
          </p:nvPr>
        </p:nvSpPr>
        <p:spPr>
          <a:xfrm>
            <a:off x="442913" y="1516856"/>
            <a:ext cx="2421544"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Content Placeholder 8">
            <a:extLst>
              <a:ext uri="{FF2B5EF4-FFF2-40B4-BE49-F238E27FC236}">
                <a16:creationId xmlns:a16="http://schemas.microsoft.com/office/drawing/2014/main" id="{CE493A06-B38B-4B71-9CA5-FA1F92F99861}"/>
              </a:ext>
            </a:extLst>
          </p:cNvPr>
          <p:cNvSpPr>
            <a:spLocks noGrp="1"/>
          </p:cNvSpPr>
          <p:nvPr>
            <p:ph sz="quarter" idx="14"/>
          </p:nvPr>
        </p:nvSpPr>
        <p:spPr>
          <a:xfrm>
            <a:off x="9327545" y="1516856"/>
            <a:ext cx="2421544" cy="4612482"/>
          </a:xfrm>
        </p:spPr>
        <p:txBody>
          <a:bodyPr/>
          <a:lstStyle>
            <a:lvl1pPr>
              <a:lnSpc>
                <a:spcPct val="90000"/>
              </a:lnSpc>
              <a:spcBef>
                <a:spcPts val="600"/>
              </a:spcBef>
              <a:defRPr/>
            </a:lvl1pPr>
            <a:lvl2pPr>
              <a:lnSpc>
                <a:spcPct val="90000"/>
              </a:lnSpc>
              <a:spcBef>
                <a:spcPts val="600"/>
              </a:spcBef>
              <a:defRPr/>
            </a:lvl2pPr>
            <a:lvl3pPr>
              <a:lnSpc>
                <a:spcPct val="90000"/>
              </a:lnSpc>
              <a:spcBef>
                <a:spcPts val="600"/>
              </a:spcBef>
              <a:defRPr/>
            </a:lvl3pPr>
            <a:lvl4pPr>
              <a:lnSpc>
                <a:spcPct val="90000"/>
              </a:lnSpc>
              <a:spcBef>
                <a:spcPts val="600"/>
              </a:spcBef>
              <a:defRPr/>
            </a:lvl4pPr>
            <a:lvl5pPr>
              <a:lnSpc>
                <a:spcPct val="90000"/>
              </a:lnSpc>
              <a:spcBef>
                <a:spcPts val="600"/>
              </a:spcBef>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14">
            <a:extLst>
              <a:ext uri="{FF2B5EF4-FFF2-40B4-BE49-F238E27FC236}">
                <a16:creationId xmlns:a16="http://schemas.microsoft.com/office/drawing/2014/main" id="{111653AB-3FA9-4785-B1D3-4C9FF62C0051}"/>
              </a:ext>
            </a:extLst>
          </p:cNvPr>
          <p:cNvSpPr>
            <a:spLocks noGrp="1"/>
          </p:cNvSpPr>
          <p:nvPr>
            <p:ph type="body" sz="quarter" idx="17"/>
          </p:nvPr>
        </p:nvSpPr>
        <p:spPr>
          <a:xfrm>
            <a:off x="442913" y="1219200"/>
            <a:ext cx="2421544" cy="221599"/>
          </a:xfrm>
        </p:spPr>
        <p:txBody>
          <a:bodyPr anchor="t">
            <a:no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6" name="Text Placeholder 14">
            <a:extLst>
              <a:ext uri="{FF2B5EF4-FFF2-40B4-BE49-F238E27FC236}">
                <a16:creationId xmlns:a16="http://schemas.microsoft.com/office/drawing/2014/main" id="{AECDC1A3-0BF8-47E5-89E2-E0388384C57D}"/>
              </a:ext>
            </a:extLst>
          </p:cNvPr>
          <p:cNvSpPr>
            <a:spLocks noGrp="1"/>
          </p:cNvSpPr>
          <p:nvPr>
            <p:ph type="body" sz="quarter" idx="18"/>
          </p:nvPr>
        </p:nvSpPr>
        <p:spPr>
          <a:xfrm>
            <a:off x="9327545" y="1219200"/>
            <a:ext cx="2421544" cy="221599"/>
          </a:xfrm>
        </p:spPr>
        <p:txBody>
          <a:bodyPr anchor="t">
            <a:no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2" name="Title 1">
            <a:extLst>
              <a:ext uri="{FF2B5EF4-FFF2-40B4-BE49-F238E27FC236}">
                <a16:creationId xmlns:a16="http://schemas.microsoft.com/office/drawing/2014/main" id="{3AD92700-BD49-4CF2-B9E3-C55F0F7C83F8}"/>
              </a:ext>
            </a:extLst>
          </p:cNvPr>
          <p:cNvSpPr>
            <a:spLocks noGrp="1"/>
          </p:cNvSpPr>
          <p:nvPr>
            <p:ph type="title"/>
          </p:nvPr>
        </p:nvSpPr>
        <p:spPr/>
        <p:txBody>
          <a:bodyPr/>
          <a:lstStyle/>
          <a:p>
            <a:r>
              <a:rPr lang="en-US"/>
              <a:t>Click to edit Master title style</a:t>
            </a:r>
            <a:endParaRPr lang="en-US" dirty="0"/>
          </a:p>
        </p:txBody>
      </p:sp>
      <p:sp>
        <p:nvSpPr>
          <p:cNvPr id="12" name="Content Placeholder 8">
            <a:extLst>
              <a:ext uri="{FF2B5EF4-FFF2-40B4-BE49-F238E27FC236}">
                <a16:creationId xmlns:a16="http://schemas.microsoft.com/office/drawing/2014/main" id="{D8817BFB-9118-4E1D-AB4C-F589563045C1}"/>
              </a:ext>
            </a:extLst>
          </p:cNvPr>
          <p:cNvSpPr>
            <a:spLocks noGrp="1"/>
          </p:cNvSpPr>
          <p:nvPr>
            <p:ph sz="quarter" idx="19"/>
          </p:nvPr>
        </p:nvSpPr>
        <p:spPr>
          <a:xfrm>
            <a:off x="3404457" y="1516856"/>
            <a:ext cx="2421544"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8">
            <a:extLst>
              <a:ext uri="{FF2B5EF4-FFF2-40B4-BE49-F238E27FC236}">
                <a16:creationId xmlns:a16="http://schemas.microsoft.com/office/drawing/2014/main" id="{84F6DEB1-BAEB-4E79-8274-A008B9CF7F9C}"/>
              </a:ext>
            </a:extLst>
          </p:cNvPr>
          <p:cNvSpPr>
            <a:spLocks noGrp="1"/>
          </p:cNvSpPr>
          <p:nvPr>
            <p:ph sz="quarter" idx="20"/>
          </p:nvPr>
        </p:nvSpPr>
        <p:spPr>
          <a:xfrm>
            <a:off x="6366001" y="1516856"/>
            <a:ext cx="2421544" cy="4612482"/>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14">
            <a:extLst>
              <a:ext uri="{FF2B5EF4-FFF2-40B4-BE49-F238E27FC236}">
                <a16:creationId xmlns:a16="http://schemas.microsoft.com/office/drawing/2014/main" id="{E0A314C0-EDE7-4619-971F-DD27A94F04C9}"/>
              </a:ext>
            </a:extLst>
          </p:cNvPr>
          <p:cNvSpPr>
            <a:spLocks noGrp="1"/>
          </p:cNvSpPr>
          <p:nvPr>
            <p:ph type="body" sz="quarter" idx="21"/>
          </p:nvPr>
        </p:nvSpPr>
        <p:spPr>
          <a:xfrm>
            <a:off x="3404457" y="1219200"/>
            <a:ext cx="2421544" cy="221599"/>
          </a:xfrm>
        </p:spPr>
        <p:txBody>
          <a:bodyPr anchor="t">
            <a:no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17" name="Text Placeholder 14">
            <a:extLst>
              <a:ext uri="{FF2B5EF4-FFF2-40B4-BE49-F238E27FC236}">
                <a16:creationId xmlns:a16="http://schemas.microsoft.com/office/drawing/2014/main" id="{F07624EF-26E1-439F-8C38-D7767CC3F6E9}"/>
              </a:ext>
            </a:extLst>
          </p:cNvPr>
          <p:cNvSpPr>
            <a:spLocks noGrp="1"/>
          </p:cNvSpPr>
          <p:nvPr>
            <p:ph type="body" sz="quarter" idx="22"/>
          </p:nvPr>
        </p:nvSpPr>
        <p:spPr>
          <a:xfrm>
            <a:off x="6366001" y="1219200"/>
            <a:ext cx="2421544" cy="221599"/>
          </a:xfrm>
        </p:spPr>
        <p:txBody>
          <a:bodyPr anchor="t">
            <a:noAutofit/>
          </a:bodyPr>
          <a:lstStyle>
            <a:lvl1pPr marL="0" indent="0">
              <a:lnSpc>
                <a:spcPct val="90000"/>
              </a:lnSpc>
              <a:spcBef>
                <a:spcPts val="600"/>
              </a:spcBef>
              <a:buNone/>
              <a:defRPr b="0">
                <a:solidFill>
                  <a:schemeClr val="accent1"/>
                </a:solidFill>
                <a:latin typeface="Work Sans Medium" pitchFamily="2" charset="0"/>
              </a:defRPr>
            </a:lvl1pPr>
            <a:lvl2pPr marL="179025" indent="0">
              <a:buNone/>
              <a:defRPr b="1"/>
            </a:lvl2pPr>
            <a:lvl3pPr marL="359025" indent="0">
              <a:buNone/>
              <a:defRPr b="1"/>
            </a:lvl3pPr>
            <a:lvl4pPr marL="540000" indent="0">
              <a:buNone/>
              <a:defRPr b="1"/>
            </a:lvl4pPr>
            <a:lvl5pPr marL="719025" indent="0">
              <a:buNone/>
              <a:defRPr b="1"/>
            </a:lvl5pPr>
          </a:lstStyle>
          <a:p>
            <a:pPr lvl="0"/>
            <a:r>
              <a:rPr lang="en-US" noProof="0"/>
              <a:t>Click to edit Master text styles</a:t>
            </a:r>
          </a:p>
        </p:txBody>
      </p:sp>
      <p:sp>
        <p:nvSpPr>
          <p:cNvPr id="3" name="Date Placeholder 2">
            <a:extLst>
              <a:ext uri="{FF2B5EF4-FFF2-40B4-BE49-F238E27FC236}">
                <a16:creationId xmlns:a16="http://schemas.microsoft.com/office/drawing/2014/main" id="{984AC9AC-35E3-497F-BF96-093895CFD736}"/>
              </a:ext>
            </a:extLst>
          </p:cNvPr>
          <p:cNvSpPr>
            <a:spLocks noGrp="1"/>
          </p:cNvSpPr>
          <p:nvPr>
            <p:ph type="dt" sz="half" idx="23"/>
          </p:nvPr>
        </p:nvSpPr>
        <p:spPr/>
        <p:txBody>
          <a:bodyPr/>
          <a:lstStyle/>
          <a:p>
            <a:fld id="{C16A2A83-E01A-4009-A0DD-8E79EB94109C}" type="datetime1">
              <a:rPr lang="en-GB" smtClean="0"/>
              <a:t>04/05/2023</a:t>
            </a:fld>
            <a:endParaRPr lang="en-US" dirty="0"/>
          </a:p>
        </p:txBody>
      </p:sp>
      <p:sp>
        <p:nvSpPr>
          <p:cNvPr id="4" name="Footer Placeholder 3">
            <a:extLst>
              <a:ext uri="{FF2B5EF4-FFF2-40B4-BE49-F238E27FC236}">
                <a16:creationId xmlns:a16="http://schemas.microsoft.com/office/drawing/2014/main" id="{1E642E76-45F2-43FE-91FA-016657E2DCE5}"/>
              </a:ext>
            </a:extLst>
          </p:cNvPr>
          <p:cNvSpPr>
            <a:spLocks noGrp="1"/>
          </p:cNvSpPr>
          <p:nvPr>
            <p:ph type="ftr" sz="quarter" idx="24"/>
          </p:nvPr>
        </p:nvSpPr>
        <p:spPr/>
        <p:txBody>
          <a:bodyPr/>
          <a:lstStyle/>
          <a:p>
            <a:r>
              <a:rPr lang="en-US" dirty="0"/>
              <a:t>The Co-Development Company</a:t>
            </a:r>
          </a:p>
        </p:txBody>
      </p:sp>
      <p:sp>
        <p:nvSpPr>
          <p:cNvPr id="5" name="Slide Number Placeholder 4">
            <a:extLst>
              <a:ext uri="{FF2B5EF4-FFF2-40B4-BE49-F238E27FC236}">
                <a16:creationId xmlns:a16="http://schemas.microsoft.com/office/drawing/2014/main" id="{1975B940-6316-4569-903B-2E829D843137}"/>
              </a:ext>
            </a:extLst>
          </p:cNvPr>
          <p:cNvSpPr>
            <a:spLocks noGrp="1"/>
          </p:cNvSpPr>
          <p:nvPr>
            <p:ph type="sldNum" sz="quarter" idx="25"/>
          </p:nvPr>
        </p:nvSpPr>
        <p:spPr/>
        <p:txBody>
          <a:bodyPr/>
          <a:lstStyle/>
          <a:p>
            <a:fld id="{4803DD7B-12C8-43B8-9F45-989336E79744}" type="slidenum">
              <a:rPr lang="en-US" smtClean="0"/>
              <a:pPr/>
              <a:t>‹#›</a:t>
            </a:fld>
            <a:endParaRPr lang="en-US" dirty="0"/>
          </a:p>
        </p:txBody>
      </p:sp>
    </p:spTree>
    <p:extLst>
      <p:ext uri="{BB962C8B-B14F-4D97-AF65-F5344CB8AC3E}">
        <p14:creationId xmlns:p14="http://schemas.microsoft.com/office/powerpoint/2010/main" val="3266477833"/>
      </p:ext>
    </p:extLst>
  </p:cSld>
  <p:clrMapOvr>
    <a:masterClrMapping/>
  </p:clrMapOvr>
  <p:extLst>
    <p:ext uri="{DCECCB84-F9BA-43D5-87BE-67443E8EF086}">
      <p15:sldGuideLst xmlns:p15="http://schemas.microsoft.com/office/powerpoint/2012/main">
        <p15:guide id="1" pos="3672">
          <p15:clr>
            <a:srgbClr val="FBAE40"/>
          </p15:clr>
        </p15:guide>
        <p15:guide id="2" pos="4008">
          <p15:clr>
            <a:srgbClr val="FBAE40"/>
          </p15:clr>
        </p15:guide>
        <p15:guide id="3" pos="1805">
          <p15:clr>
            <a:srgbClr val="FBAE40"/>
          </p15:clr>
        </p15:guide>
        <p15:guide id="4" pos="2144">
          <p15:clr>
            <a:srgbClr val="FBAE40"/>
          </p15:clr>
        </p15:guide>
        <p15:guide id="5" pos="5537">
          <p15:clr>
            <a:srgbClr val="FBAE40"/>
          </p15:clr>
        </p15:guide>
        <p15:guide id="6" pos="58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8EA4CA-2698-4A6B-B9B7-6ECD337DA095}" type="datetime1">
              <a:rPr lang="en-GB" noProof="0" smtClean="0"/>
              <a:t>04/05/2023</a:t>
            </a:fld>
            <a:endParaRPr lang="en-US" noProof="0" dirty="0"/>
          </a:p>
        </p:txBody>
      </p:sp>
      <p:sp>
        <p:nvSpPr>
          <p:cNvPr id="4" name="Footer Placeholder 3"/>
          <p:cNvSpPr>
            <a:spLocks noGrp="1"/>
          </p:cNvSpPr>
          <p:nvPr>
            <p:ph type="ftr" sz="quarter" idx="11"/>
          </p:nvPr>
        </p:nvSpPr>
        <p:spPr/>
        <p:txBody>
          <a:bodyPr/>
          <a:lstStyle/>
          <a:p>
            <a:r>
              <a:rPr lang="en-US" noProof="0" dirty="0"/>
              <a:t>The Co-Development Company</a:t>
            </a:r>
          </a:p>
        </p:txBody>
      </p:sp>
      <p:sp>
        <p:nvSpPr>
          <p:cNvPr id="5" name="Slide Number Placeholder 4"/>
          <p:cNvSpPr>
            <a:spLocks noGrp="1"/>
          </p:cNvSpPr>
          <p:nvPr>
            <p:ph type="sldNum" sz="quarter" idx="12"/>
          </p:nvPr>
        </p:nvSpPr>
        <p:spPr/>
        <p:txBody>
          <a:bodyPr/>
          <a:lstStyle/>
          <a:p>
            <a:fld id="{4803DD7B-12C8-43B8-9F45-989336E79744}" type="slidenum">
              <a:rPr lang="en-US" noProof="0" smtClean="0"/>
              <a:t>‹#›</a:t>
            </a:fld>
            <a:endParaRPr lang="en-US" noProof="0" dirty="0"/>
          </a:p>
        </p:txBody>
      </p:sp>
      <p:sp>
        <p:nvSpPr>
          <p:cNvPr id="6" name="Title 5">
            <a:extLst>
              <a:ext uri="{FF2B5EF4-FFF2-40B4-BE49-F238E27FC236}">
                <a16:creationId xmlns:a16="http://schemas.microsoft.com/office/drawing/2014/main" id="{2D345DB6-E06D-4509-8A86-3468330F1BC2}"/>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26483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C4138-B36E-41C9-A3C0-B06CB3E8ECA6}" type="datetime1">
              <a:rPr lang="en-GB" noProof="0" smtClean="0"/>
              <a:t>04/05/2023</a:t>
            </a:fld>
            <a:endParaRPr lang="en-US" noProof="0" dirty="0"/>
          </a:p>
        </p:txBody>
      </p:sp>
      <p:sp>
        <p:nvSpPr>
          <p:cNvPr id="3" name="Footer Placeholder 2"/>
          <p:cNvSpPr>
            <a:spLocks noGrp="1"/>
          </p:cNvSpPr>
          <p:nvPr>
            <p:ph type="ftr" sz="quarter" idx="11"/>
          </p:nvPr>
        </p:nvSpPr>
        <p:spPr/>
        <p:txBody>
          <a:bodyPr/>
          <a:lstStyle/>
          <a:p>
            <a:r>
              <a:rPr lang="en-US" noProof="0" dirty="0"/>
              <a:t>The Co-Development Company</a:t>
            </a:r>
          </a:p>
        </p:txBody>
      </p:sp>
      <p:sp>
        <p:nvSpPr>
          <p:cNvPr id="4" name="Slide Number Placeholder 3"/>
          <p:cNvSpPr>
            <a:spLocks noGrp="1"/>
          </p:cNvSpPr>
          <p:nvPr>
            <p:ph type="sldNum" sz="quarter" idx="12"/>
          </p:nvPr>
        </p:nvSpPr>
        <p:spPr/>
        <p:txBody>
          <a:bodyPr/>
          <a:lstStyle/>
          <a:p>
            <a:fld id="{4803DD7B-12C8-43B8-9F45-989336E79744}" type="slidenum">
              <a:rPr lang="en-US" noProof="0" smtClean="0"/>
              <a:t>‹#›</a:t>
            </a:fld>
            <a:endParaRPr lang="en-US" noProof="0" dirty="0"/>
          </a:p>
        </p:txBody>
      </p:sp>
    </p:spTree>
    <p:extLst>
      <p:ext uri="{BB962C8B-B14F-4D97-AF65-F5344CB8AC3E}">
        <p14:creationId xmlns:p14="http://schemas.microsoft.com/office/powerpoint/2010/main" val="4212248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11AC9C-9CEB-4C14-990D-37CEFE044D11}"/>
              </a:ext>
            </a:extLst>
          </p:cNvPr>
          <p:cNvSpPr/>
          <p:nvPr userDrawn="1"/>
        </p:nvSpPr>
        <p:spPr>
          <a:xfrm>
            <a:off x="0" y="0"/>
            <a:ext cx="12192000" cy="6858000"/>
          </a:xfrm>
          <a:prstGeom prst="rect">
            <a:avLst/>
          </a:prstGeom>
          <a:solidFill>
            <a:schemeClr val="accent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Rectangle 12">
            <a:extLst>
              <a:ext uri="{FF2B5EF4-FFF2-40B4-BE49-F238E27FC236}">
                <a16:creationId xmlns:a16="http://schemas.microsoft.com/office/drawing/2014/main" id="{FF56D28E-102C-4F20-8A92-E2757CD0BF56}"/>
              </a:ext>
            </a:extLst>
          </p:cNvPr>
          <p:cNvSpPr>
            <a:spLocks/>
          </p:cNvSpPr>
          <p:nvPr userDrawn="1"/>
        </p:nvSpPr>
        <p:spPr>
          <a:xfrm>
            <a:off x="442911" y="3202702"/>
            <a:ext cx="11306178"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0" i="0" u="none" strike="noStrike" kern="1200" cap="none" spc="-30" normalizeH="0" baseline="0" noProof="0" dirty="0">
                <a:ln>
                  <a:noFill/>
                </a:ln>
                <a:solidFill>
                  <a:schemeClr val="bg1"/>
                </a:solidFill>
                <a:effectLst/>
                <a:uLnTx/>
                <a:uFillTx/>
                <a:latin typeface="+mn-lt"/>
                <a:ea typeface="+mn-ea"/>
                <a:cs typeface="+mn-cs"/>
              </a:rPr>
              <a:t>layouts</a:t>
            </a:r>
            <a:endPar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endParaRPr>
          </a:p>
        </p:txBody>
      </p:sp>
      <p:sp>
        <p:nvSpPr>
          <p:cNvPr id="17" name="Rectangle 16">
            <a:extLst>
              <a:ext uri="{FF2B5EF4-FFF2-40B4-BE49-F238E27FC236}">
                <a16:creationId xmlns:a16="http://schemas.microsoft.com/office/drawing/2014/main" id="{ED27B330-1B7D-414E-802C-5A2526BE5581}"/>
              </a:ext>
            </a:extLst>
          </p:cNvPr>
          <p:cNvSpPr>
            <a:spLocks/>
          </p:cNvSpPr>
          <p:nvPr userDrawn="1"/>
        </p:nvSpPr>
        <p:spPr>
          <a:xfrm>
            <a:off x="3530235" y="1627803"/>
            <a:ext cx="5131533" cy="1592744"/>
          </a:xfrm>
          <a:prstGeom prst="rect">
            <a:avLst/>
          </a:prstGeom>
          <a:no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Picture</a:t>
            </a:r>
          </a:p>
        </p:txBody>
      </p:sp>
      <p:sp>
        <p:nvSpPr>
          <p:cNvPr id="18" name="Rectangle 17">
            <a:extLst>
              <a:ext uri="{FF2B5EF4-FFF2-40B4-BE49-F238E27FC236}">
                <a16:creationId xmlns:a16="http://schemas.microsoft.com/office/drawing/2014/main" id="{880CF358-4448-40B5-90CA-6BF921F7FC08}"/>
              </a:ext>
            </a:extLst>
          </p:cNvPr>
          <p:cNvSpPr>
            <a:spLocks/>
          </p:cNvSpPr>
          <p:nvPr userDrawn="1"/>
        </p:nvSpPr>
        <p:spPr>
          <a:xfrm>
            <a:off x="9021768" y="1627803"/>
            <a:ext cx="887422" cy="1592744"/>
          </a:xfrm>
          <a:prstGeom prst="rect">
            <a:avLst/>
          </a:prstGeom>
          <a:solidFill>
            <a:schemeClr val="accent1"/>
          </a:solid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&gt;</a:t>
            </a:r>
          </a:p>
        </p:txBody>
      </p:sp>
    </p:spTree>
    <p:extLst>
      <p:ext uri="{BB962C8B-B14F-4D97-AF65-F5344CB8AC3E}">
        <p14:creationId xmlns:p14="http://schemas.microsoft.com/office/powerpoint/2010/main" val="48633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ture left_White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839AFF-8A75-4922-9401-D948529140CE}"/>
              </a:ext>
            </a:extLst>
          </p:cNvPr>
          <p:cNvSpPr/>
          <p:nvPr userDrawn="1"/>
        </p:nvSpPr>
        <p:spPr>
          <a:xfrm>
            <a:off x="0" y="6308725"/>
            <a:ext cx="1279525" cy="549275"/>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5" name="Picture Placeholder 14">
            <a:extLst>
              <a:ext uri="{FF2B5EF4-FFF2-40B4-BE49-F238E27FC236}">
                <a16:creationId xmlns:a16="http://schemas.microsoft.com/office/drawing/2014/main" id="{70A06357-C425-41D5-9918-A8A4792A8272}"/>
              </a:ext>
            </a:extLst>
          </p:cNvPr>
          <p:cNvSpPr>
            <a:spLocks noGrp="1"/>
          </p:cNvSpPr>
          <p:nvPr>
            <p:ph type="pic" sz="quarter" idx="15"/>
          </p:nvPr>
        </p:nvSpPr>
        <p:spPr>
          <a:xfrm>
            <a:off x="-1588" y="0"/>
            <a:ext cx="4065588" cy="6858000"/>
          </a:xfrm>
          <a:custGeom>
            <a:avLst/>
            <a:gdLst>
              <a:gd name="connsiteX0" fmla="*/ 813178 w 4065588"/>
              <a:gd name="connsiteY0" fmla="*/ 6423839 h 6858000"/>
              <a:gd name="connsiteX1" fmla="*/ 814139 w 4065588"/>
              <a:gd name="connsiteY1" fmla="*/ 6425983 h 6858000"/>
              <a:gd name="connsiteX2" fmla="*/ 844574 w 4065588"/>
              <a:gd name="connsiteY2" fmla="*/ 6528784 h 6858000"/>
              <a:gd name="connsiteX3" fmla="*/ 843672 w 4065588"/>
              <a:gd name="connsiteY3" fmla="*/ 6530809 h 6858000"/>
              <a:gd name="connsiteX4" fmla="*/ 842969 w 4065588"/>
              <a:gd name="connsiteY4" fmla="*/ 6530906 h 6858000"/>
              <a:gd name="connsiteX5" fmla="*/ 783397 w 4065588"/>
              <a:gd name="connsiteY5" fmla="*/ 6530906 h 6858000"/>
              <a:gd name="connsiteX6" fmla="*/ 781698 w 4065588"/>
              <a:gd name="connsiteY6" fmla="*/ 6529469 h 6858000"/>
              <a:gd name="connsiteX7" fmla="*/ 781792 w 4065588"/>
              <a:gd name="connsiteY7" fmla="*/ 6528784 h 6858000"/>
              <a:gd name="connsiteX8" fmla="*/ 812228 w 4065588"/>
              <a:gd name="connsiteY8" fmla="*/ 6425983 h 6858000"/>
              <a:gd name="connsiteX9" fmla="*/ 813178 w 4065588"/>
              <a:gd name="connsiteY9" fmla="*/ 6423839 h 6858000"/>
              <a:gd name="connsiteX10" fmla="*/ 589279 w 4065588"/>
              <a:gd name="connsiteY10" fmla="*/ 6423839 h 6858000"/>
              <a:gd name="connsiteX11" fmla="*/ 590229 w 4065588"/>
              <a:gd name="connsiteY11" fmla="*/ 6425983 h 6858000"/>
              <a:gd name="connsiteX12" fmla="*/ 620665 w 4065588"/>
              <a:gd name="connsiteY12" fmla="*/ 6528784 h 6858000"/>
              <a:gd name="connsiteX13" fmla="*/ 619786 w 4065588"/>
              <a:gd name="connsiteY13" fmla="*/ 6530804 h 6858000"/>
              <a:gd name="connsiteX14" fmla="*/ 619071 w 4065588"/>
              <a:gd name="connsiteY14" fmla="*/ 6530906 h 6858000"/>
              <a:gd name="connsiteX15" fmla="*/ 559499 w 4065588"/>
              <a:gd name="connsiteY15" fmla="*/ 6530906 h 6858000"/>
              <a:gd name="connsiteX16" fmla="*/ 557798 w 4065588"/>
              <a:gd name="connsiteY16" fmla="*/ 6529478 h 6858000"/>
              <a:gd name="connsiteX17" fmla="*/ 557894 w 4065588"/>
              <a:gd name="connsiteY17" fmla="*/ 6528784 h 6858000"/>
              <a:gd name="connsiteX18" fmla="*/ 588340 w 4065588"/>
              <a:gd name="connsiteY18" fmla="*/ 6425983 h 6858000"/>
              <a:gd name="connsiteX19" fmla="*/ 589279 w 4065588"/>
              <a:gd name="connsiteY19" fmla="*/ 6423839 h 6858000"/>
              <a:gd name="connsiteX20" fmla="*/ 545405 w 4065588"/>
              <a:gd name="connsiteY20" fmla="*/ 6352465 h 6858000"/>
              <a:gd name="connsiteX21" fmla="*/ 542449 w 4065588"/>
              <a:gd name="connsiteY21" fmla="*/ 6354577 h 6858000"/>
              <a:gd name="connsiteX22" fmla="*/ 444641 w 4065588"/>
              <a:gd name="connsiteY22" fmla="*/ 6633486 h 6858000"/>
              <a:gd name="connsiteX23" fmla="*/ 445355 w 4065588"/>
              <a:gd name="connsiteY23" fmla="*/ 6635455 h 6858000"/>
              <a:gd name="connsiteX24" fmla="*/ 446130 w 4065588"/>
              <a:gd name="connsiteY24" fmla="*/ 6635587 h 6858000"/>
              <a:gd name="connsiteX25" fmla="*/ 523331 w 4065588"/>
              <a:gd name="connsiteY25" fmla="*/ 6635587 h 6858000"/>
              <a:gd name="connsiteX26" fmla="*/ 526192 w 4065588"/>
              <a:gd name="connsiteY26" fmla="*/ 6633454 h 6858000"/>
              <a:gd name="connsiteX27" fmla="*/ 538691 w 4065588"/>
              <a:gd name="connsiteY27" fmla="*/ 6591713 h 6858000"/>
              <a:gd name="connsiteX28" fmla="*/ 541563 w 4065588"/>
              <a:gd name="connsiteY28" fmla="*/ 6589581 h 6858000"/>
              <a:gd name="connsiteX29" fmla="*/ 637006 w 4065588"/>
              <a:gd name="connsiteY29" fmla="*/ 6589581 h 6858000"/>
              <a:gd name="connsiteX30" fmla="*/ 639867 w 4065588"/>
              <a:gd name="connsiteY30" fmla="*/ 6591713 h 6858000"/>
              <a:gd name="connsiteX31" fmla="*/ 652377 w 4065588"/>
              <a:gd name="connsiteY31" fmla="*/ 6633454 h 6858000"/>
              <a:gd name="connsiteX32" fmla="*/ 655238 w 4065588"/>
              <a:gd name="connsiteY32" fmla="*/ 6635587 h 6858000"/>
              <a:gd name="connsiteX33" fmla="*/ 747230 w 4065588"/>
              <a:gd name="connsiteY33" fmla="*/ 6635587 h 6858000"/>
              <a:gd name="connsiteX34" fmla="*/ 750090 w 4065588"/>
              <a:gd name="connsiteY34" fmla="*/ 6633454 h 6858000"/>
              <a:gd name="connsiteX35" fmla="*/ 762600 w 4065588"/>
              <a:gd name="connsiteY35" fmla="*/ 6591713 h 6858000"/>
              <a:gd name="connsiteX36" fmla="*/ 765461 w 4065588"/>
              <a:gd name="connsiteY36" fmla="*/ 6589581 h 6858000"/>
              <a:gd name="connsiteX37" fmla="*/ 860915 w 4065588"/>
              <a:gd name="connsiteY37" fmla="*/ 6589581 h 6858000"/>
              <a:gd name="connsiteX38" fmla="*/ 863776 w 4065588"/>
              <a:gd name="connsiteY38" fmla="*/ 6591713 h 6858000"/>
              <a:gd name="connsiteX39" fmla="*/ 876265 w 4065588"/>
              <a:gd name="connsiteY39" fmla="*/ 6633454 h 6858000"/>
              <a:gd name="connsiteX40" fmla="*/ 879126 w 4065588"/>
              <a:gd name="connsiteY40" fmla="*/ 6635587 h 6858000"/>
              <a:gd name="connsiteX41" fmla="*/ 1011476 w 4065588"/>
              <a:gd name="connsiteY41" fmla="*/ 6635587 h 6858000"/>
              <a:gd name="connsiteX42" fmla="*/ 1013714 w 4065588"/>
              <a:gd name="connsiteY42" fmla="*/ 6633359 h 6858000"/>
              <a:gd name="connsiteX43" fmla="*/ 1013714 w 4065588"/>
              <a:gd name="connsiteY43" fmla="*/ 6558121 h 6858000"/>
              <a:gd name="connsiteX44" fmla="*/ 1015266 w 4065588"/>
              <a:gd name="connsiteY44" fmla="*/ 6554289 h 6858000"/>
              <a:gd name="connsiteX45" fmla="*/ 1044498 w 4065588"/>
              <a:gd name="connsiteY45" fmla="*/ 6524182 h 6858000"/>
              <a:gd name="connsiteX46" fmla="*/ 1046852 w 4065588"/>
              <a:gd name="connsiteY46" fmla="*/ 6523986 h 6858000"/>
              <a:gd name="connsiteX47" fmla="*/ 1047242 w 4065588"/>
              <a:gd name="connsiteY47" fmla="*/ 6524467 h 6858000"/>
              <a:gd name="connsiteX48" fmla="*/ 1115629 w 4065588"/>
              <a:gd name="connsiteY48" fmla="*/ 6633698 h 6858000"/>
              <a:gd name="connsiteX49" fmla="*/ 1119130 w 4065588"/>
              <a:gd name="connsiteY49" fmla="*/ 6635587 h 6858000"/>
              <a:gd name="connsiteX50" fmla="*/ 1216415 w 4065588"/>
              <a:gd name="connsiteY50" fmla="*/ 6635587 h 6858000"/>
              <a:gd name="connsiteX51" fmla="*/ 1217428 w 4065588"/>
              <a:gd name="connsiteY51" fmla="*/ 6633718 h 6858000"/>
              <a:gd name="connsiteX52" fmla="*/ 1108430 w 4065588"/>
              <a:gd name="connsiteY52" fmla="*/ 6465760 h 6858000"/>
              <a:gd name="connsiteX53" fmla="*/ 1108736 w 4065588"/>
              <a:gd name="connsiteY53" fmla="*/ 6462277 h 6858000"/>
              <a:gd name="connsiteX54" fmla="*/ 1209120 w 4065588"/>
              <a:gd name="connsiteY54" fmla="*/ 6354102 h 6858000"/>
              <a:gd name="connsiteX55" fmla="*/ 1208413 w 4065588"/>
              <a:gd name="connsiteY55" fmla="*/ 6352465 h 6858000"/>
              <a:gd name="connsiteX56" fmla="*/ 1111354 w 4065588"/>
              <a:gd name="connsiteY56" fmla="*/ 6352465 h 6858000"/>
              <a:gd name="connsiteX57" fmla="*/ 1107680 w 4065588"/>
              <a:gd name="connsiteY57" fmla="*/ 6354165 h 6858000"/>
              <a:gd name="connsiteX58" fmla="*/ 1015161 w 4065588"/>
              <a:gd name="connsiteY58" fmla="*/ 6461812 h 6858000"/>
              <a:gd name="connsiteX59" fmla="*/ 1013714 w 4065588"/>
              <a:gd name="connsiteY59" fmla="*/ 6461263 h 6858000"/>
              <a:gd name="connsiteX60" fmla="*/ 1013714 w 4065588"/>
              <a:gd name="connsiteY60" fmla="*/ 6354693 h 6858000"/>
              <a:gd name="connsiteX61" fmla="*/ 1011476 w 4065588"/>
              <a:gd name="connsiteY61" fmla="*/ 6352465 h 6858000"/>
              <a:gd name="connsiteX62" fmla="*/ 939722 w 4065588"/>
              <a:gd name="connsiteY62" fmla="*/ 6352465 h 6858000"/>
              <a:gd name="connsiteX63" fmla="*/ 937505 w 4065588"/>
              <a:gd name="connsiteY63" fmla="*/ 6354693 h 6858000"/>
              <a:gd name="connsiteX64" fmla="*/ 937505 w 4065588"/>
              <a:gd name="connsiteY64" fmla="*/ 6531687 h 6858000"/>
              <a:gd name="connsiteX65" fmla="*/ 956169 w 4065588"/>
              <a:gd name="connsiteY65" fmla="*/ 6580597 h 6858000"/>
              <a:gd name="connsiteX66" fmla="*/ 933757 w 4065588"/>
              <a:gd name="connsiteY66" fmla="*/ 6622233 h 6858000"/>
              <a:gd name="connsiteX67" fmla="*/ 911229 w 4065588"/>
              <a:gd name="connsiteY67" fmla="*/ 6578211 h 6858000"/>
              <a:gd name="connsiteX68" fmla="*/ 911229 w 4065588"/>
              <a:gd name="connsiteY68" fmla="*/ 6499616 h 6858000"/>
              <a:gd name="connsiteX69" fmla="*/ 860979 w 4065588"/>
              <a:gd name="connsiteY69" fmla="*/ 6354587 h 6858000"/>
              <a:gd name="connsiteX70" fmla="*/ 858023 w 4065588"/>
              <a:gd name="connsiteY70" fmla="*/ 6352465 h 6858000"/>
              <a:gd name="connsiteX71" fmla="*/ 769304 w 4065588"/>
              <a:gd name="connsiteY71" fmla="*/ 6352465 h 6858000"/>
              <a:gd name="connsiteX72" fmla="*/ 766348 w 4065588"/>
              <a:gd name="connsiteY72" fmla="*/ 6354577 h 6858000"/>
              <a:gd name="connsiteX73" fmla="*/ 702131 w 4065588"/>
              <a:gd name="connsiteY73" fmla="*/ 6537684 h 6858000"/>
              <a:gd name="connsiteX74" fmla="*/ 700674 w 4065588"/>
              <a:gd name="connsiteY74" fmla="*/ 6537684 h 6858000"/>
              <a:gd name="connsiteX75" fmla="*/ 637070 w 4065588"/>
              <a:gd name="connsiteY75" fmla="*/ 6354587 h 6858000"/>
              <a:gd name="connsiteX76" fmla="*/ 634114 w 4065588"/>
              <a:gd name="connsiteY76" fmla="*/ 6352465 h 6858000"/>
              <a:gd name="connsiteX77" fmla="*/ 0 w 4065588"/>
              <a:gd name="connsiteY77" fmla="*/ 0 h 6858000"/>
              <a:gd name="connsiteX78" fmla="*/ 3674155 w 4065588"/>
              <a:gd name="connsiteY78" fmla="*/ 0 h 6858000"/>
              <a:gd name="connsiteX79" fmla="*/ 3712291 w 4065588"/>
              <a:gd name="connsiteY79" fmla="*/ 3409950 h 6858000"/>
              <a:gd name="connsiteX80" fmla="*/ 3145020 w 4065588"/>
              <a:gd name="connsiteY80" fmla="*/ 6858000 h 6858000"/>
              <a:gd name="connsiteX81" fmla="*/ 21930 w 4065588"/>
              <a:gd name="connsiteY81" fmla="*/ 6858000 h 6858000"/>
              <a:gd name="connsiteX82" fmla="*/ 0 w 4065588"/>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065588" h="6858000">
                <a:moveTo>
                  <a:pt x="813178" y="6423839"/>
                </a:moveTo>
                <a:cubicBezTo>
                  <a:pt x="813368" y="6423840"/>
                  <a:pt x="813800" y="6424811"/>
                  <a:pt x="814139" y="6425983"/>
                </a:cubicBezTo>
                <a:lnTo>
                  <a:pt x="844574" y="6528784"/>
                </a:lnTo>
                <a:cubicBezTo>
                  <a:pt x="844884" y="6529592"/>
                  <a:pt x="844480" y="6530499"/>
                  <a:pt x="843672" y="6530809"/>
                </a:cubicBezTo>
                <a:cubicBezTo>
                  <a:pt x="843448" y="6530894"/>
                  <a:pt x="843208" y="6530928"/>
                  <a:pt x="842969" y="6530906"/>
                </a:cubicBezTo>
                <a:lnTo>
                  <a:pt x="783397" y="6530906"/>
                </a:lnTo>
                <a:cubicBezTo>
                  <a:pt x="782531" y="6530979"/>
                  <a:pt x="781770" y="6530335"/>
                  <a:pt x="781698" y="6529469"/>
                </a:cubicBezTo>
                <a:cubicBezTo>
                  <a:pt x="781678" y="6529236"/>
                  <a:pt x="781711" y="6529003"/>
                  <a:pt x="781792" y="6528784"/>
                </a:cubicBezTo>
                <a:lnTo>
                  <a:pt x="812228" y="6425983"/>
                </a:lnTo>
                <a:cubicBezTo>
                  <a:pt x="812371" y="6425203"/>
                  <a:pt x="812697" y="6424469"/>
                  <a:pt x="813178" y="6423839"/>
                </a:cubicBezTo>
                <a:close/>
                <a:moveTo>
                  <a:pt x="589279" y="6423839"/>
                </a:moveTo>
                <a:cubicBezTo>
                  <a:pt x="589760" y="6424469"/>
                  <a:pt x="590086" y="6425203"/>
                  <a:pt x="590229" y="6425983"/>
                </a:cubicBezTo>
                <a:lnTo>
                  <a:pt x="620665" y="6528784"/>
                </a:lnTo>
                <a:cubicBezTo>
                  <a:pt x="620980" y="6529585"/>
                  <a:pt x="620587" y="6530489"/>
                  <a:pt x="619786" y="6530804"/>
                </a:cubicBezTo>
                <a:cubicBezTo>
                  <a:pt x="619559" y="6530894"/>
                  <a:pt x="619314" y="6530929"/>
                  <a:pt x="619071" y="6530906"/>
                </a:cubicBezTo>
                <a:lnTo>
                  <a:pt x="559499" y="6530906"/>
                </a:lnTo>
                <a:cubicBezTo>
                  <a:pt x="558635" y="6530981"/>
                  <a:pt x="557873" y="6530342"/>
                  <a:pt x="557798" y="6529478"/>
                </a:cubicBezTo>
                <a:cubicBezTo>
                  <a:pt x="557777" y="6529243"/>
                  <a:pt x="557810" y="6529005"/>
                  <a:pt x="557894" y="6528784"/>
                </a:cubicBezTo>
                <a:lnTo>
                  <a:pt x="588340" y="6425983"/>
                </a:lnTo>
                <a:cubicBezTo>
                  <a:pt x="588487" y="6425207"/>
                  <a:pt x="588808" y="6424474"/>
                  <a:pt x="589279" y="6423839"/>
                </a:cubicBezTo>
                <a:close/>
                <a:moveTo>
                  <a:pt x="545405" y="6352465"/>
                </a:moveTo>
                <a:cubicBezTo>
                  <a:pt x="544090" y="6352525"/>
                  <a:pt x="542932" y="6353352"/>
                  <a:pt x="542449" y="6354577"/>
                </a:cubicBezTo>
                <a:lnTo>
                  <a:pt x="444641" y="6633486"/>
                </a:lnTo>
                <a:cubicBezTo>
                  <a:pt x="444294" y="6634227"/>
                  <a:pt x="444614" y="6635108"/>
                  <a:pt x="445355" y="6635455"/>
                </a:cubicBezTo>
                <a:cubicBezTo>
                  <a:pt x="445596" y="6635568"/>
                  <a:pt x="445864" y="6635614"/>
                  <a:pt x="446130" y="6635587"/>
                </a:cubicBezTo>
                <a:lnTo>
                  <a:pt x="523331" y="6635587"/>
                </a:lnTo>
                <a:cubicBezTo>
                  <a:pt x="524632" y="6635530"/>
                  <a:pt x="525766" y="6634685"/>
                  <a:pt x="526192" y="6633454"/>
                </a:cubicBezTo>
                <a:lnTo>
                  <a:pt x="538691" y="6591713"/>
                </a:lnTo>
                <a:cubicBezTo>
                  <a:pt x="539119" y="6590480"/>
                  <a:pt x="540258" y="6589634"/>
                  <a:pt x="541563" y="6589581"/>
                </a:cubicBezTo>
                <a:lnTo>
                  <a:pt x="637006" y="6589581"/>
                </a:lnTo>
                <a:cubicBezTo>
                  <a:pt x="638306" y="6589641"/>
                  <a:pt x="639438" y="6590485"/>
                  <a:pt x="639867" y="6591713"/>
                </a:cubicBezTo>
                <a:lnTo>
                  <a:pt x="652377" y="6633454"/>
                </a:lnTo>
                <a:cubicBezTo>
                  <a:pt x="652806" y="6634683"/>
                  <a:pt x="653938" y="6635527"/>
                  <a:pt x="655238" y="6635587"/>
                </a:cubicBezTo>
                <a:lnTo>
                  <a:pt x="747230" y="6635587"/>
                </a:lnTo>
                <a:cubicBezTo>
                  <a:pt x="748530" y="6635530"/>
                  <a:pt x="749664" y="6634685"/>
                  <a:pt x="750090" y="6633454"/>
                </a:cubicBezTo>
                <a:lnTo>
                  <a:pt x="762600" y="6591713"/>
                </a:lnTo>
                <a:cubicBezTo>
                  <a:pt x="763021" y="6590479"/>
                  <a:pt x="764158" y="6589631"/>
                  <a:pt x="765461" y="6589581"/>
                </a:cubicBezTo>
                <a:lnTo>
                  <a:pt x="860915" y="6589581"/>
                </a:lnTo>
                <a:cubicBezTo>
                  <a:pt x="862215" y="6589641"/>
                  <a:pt x="863347" y="6590485"/>
                  <a:pt x="863776" y="6591713"/>
                </a:cubicBezTo>
                <a:lnTo>
                  <a:pt x="876265" y="6633454"/>
                </a:lnTo>
                <a:cubicBezTo>
                  <a:pt x="876696" y="6634681"/>
                  <a:pt x="877827" y="6635524"/>
                  <a:pt x="879126" y="6635587"/>
                </a:cubicBezTo>
                <a:lnTo>
                  <a:pt x="1011476" y="6635587"/>
                </a:lnTo>
                <a:cubicBezTo>
                  <a:pt x="1012707" y="6635584"/>
                  <a:pt x="1013705" y="6634590"/>
                  <a:pt x="1013714" y="6633359"/>
                </a:cubicBezTo>
                <a:lnTo>
                  <a:pt x="1013714" y="6558121"/>
                </a:lnTo>
                <a:cubicBezTo>
                  <a:pt x="1013784" y="6556706"/>
                  <a:pt x="1014331" y="6555355"/>
                  <a:pt x="1015266" y="6554289"/>
                </a:cubicBezTo>
                <a:lnTo>
                  <a:pt x="1044498" y="6524182"/>
                </a:lnTo>
                <a:cubicBezTo>
                  <a:pt x="1045094" y="6523478"/>
                  <a:pt x="1046148" y="6523390"/>
                  <a:pt x="1046852" y="6523986"/>
                </a:cubicBezTo>
                <a:cubicBezTo>
                  <a:pt x="1047011" y="6524121"/>
                  <a:pt x="1047143" y="6524284"/>
                  <a:pt x="1047242" y="6524467"/>
                </a:cubicBezTo>
                <a:lnTo>
                  <a:pt x="1115629" y="6633698"/>
                </a:lnTo>
                <a:cubicBezTo>
                  <a:pt x="1116385" y="6634897"/>
                  <a:pt x="1117713" y="6635613"/>
                  <a:pt x="1119130" y="6635587"/>
                </a:cubicBezTo>
                <a:lnTo>
                  <a:pt x="1216415" y="6635587"/>
                </a:lnTo>
                <a:cubicBezTo>
                  <a:pt x="1217650" y="6635587"/>
                  <a:pt x="1218104" y="6634743"/>
                  <a:pt x="1217428" y="6633718"/>
                </a:cubicBezTo>
                <a:lnTo>
                  <a:pt x="1108430" y="6465760"/>
                </a:lnTo>
                <a:cubicBezTo>
                  <a:pt x="1107760" y="6464657"/>
                  <a:pt x="1107884" y="6463247"/>
                  <a:pt x="1108736" y="6462277"/>
                </a:cubicBezTo>
                <a:lnTo>
                  <a:pt x="1209120" y="6354102"/>
                </a:lnTo>
                <a:cubicBezTo>
                  <a:pt x="1209954" y="6353204"/>
                  <a:pt x="1209637" y="6352465"/>
                  <a:pt x="1208413" y="6352465"/>
                </a:cubicBezTo>
                <a:lnTo>
                  <a:pt x="1111354" y="6352465"/>
                </a:lnTo>
                <a:cubicBezTo>
                  <a:pt x="1109958" y="6352546"/>
                  <a:pt x="1108645" y="6353153"/>
                  <a:pt x="1107680" y="6354165"/>
                </a:cubicBezTo>
                <a:lnTo>
                  <a:pt x="1015161" y="6461812"/>
                </a:lnTo>
                <a:cubicBezTo>
                  <a:pt x="1014358" y="6462741"/>
                  <a:pt x="1013714" y="6462488"/>
                  <a:pt x="1013714" y="6461263"/>
                </a:cubicBezTo>
                <a:lnTo>
                  <a:pt x="1013714" y="6354693"/>
                </a:lnTo>
                <a:cubicBezTo>
                  <a:pt x="1013705" y="6353462"/>
                  <a:pt x="1012707" y="6352468"/>
                  <a:pt x="1011476" y="6352465"/>
                </a:cubicBezTo>
                <a:lnTo>
                  <a:pt x="939722" y="6352465"/>
                </a:lnTo>
                <a:cubicBezTo>
                  <a:pt x="938499" y="6352478"/>
                  <a:pt x="937511" y="6353469"/>
                  <a:pt x="937505" y="6354693"/>
                </a:cubicBezTo>
                <a:lnTo>
                  <a:pt x="937505" y="6531687"/>
                </a:lnTo>
                <a:cubicBezTo>
                  <a:pt x="937114" y="6564445"/>
                  <a:pt x="944441" y="6560317"/>
                  <a:pt x="956169" y="6580597"/>
                </a:cubicBezTo>
                <a:cubicBezTo>
                  <a:pt x="965786" y="6597192"/>
                  <a:pt x="957584" y="6620596"/>
                  <a:pt x="933757" y="6622233"/>
                </a:cubicBezTo>
                <a:cubicBezTo>
                  <a:pt x="913879" y="6623605"/>
                  <a:pt x="896386" y="6600940"/>
                  <a:pt x="911229" y="6578211"/>
                </a:cubicBezTo>
                <a:cubicBezTo>
                  <a:pt x="926906" y="6554247"/>
                  <a:pt x="933483" y="6565342"/>
                  <a:pt x="911229" y="6499616"/>
                </a:cubicBezTo>
                <a:lnTo>
                  <a:pt x="860979" y="6354587"/>
                </a:lnTo>
                <a:cubicBezTo>
                  <a:pt x="860500" y="6353357"/>
                  <a:pt x="859341" y="6352525"/>
                  <a:pt x="858023" y="6352465"/>
                </a:cubicBezTo>
                <a:lnTo>
                  <a:pt x="769304" y="6352465"/>
                </a:lnTo>
                <a:cubicBezTo>
                  <a:pt x="767988" y="6352525"/>
                  <a:pt x="766831" y="6353352"/>
                  <a:pt x="766348" y="6354577"/>
                </a:cubicBezTo>
                <a:lnTo>
                  <a:pt x="702131" y="6537684"/>
                </a:lnTo>
                <a:cubicBezTo>
                  <a:pt x="701719" y="6538845"/>
                  <a:pt x="701065" y="6538845"/>
                  <a:pt x="700674" y="6537684"/>
                </a:cubicBezTo>
                <a:lnTo>
                  <a:pt x="637070" y="6354587"/>
                </a:lnTo>
                <a:cubicBezTo>
                  <a:pt x="636591" y="6353357"/>
                  <a:pt x="635432" y="6352525"/>
                  <a:pt x="634114" y="6352465"/>
                </a:cubicBezTo>
                <a:close/>
                <a:moveTo>
                  <a:pt x="0" y="0"/>
                </a:moveTo>
                <a:lnTo>
                  <a:pt x="3674155" y="0"/>
                </a:lnTo>
                <a:cubicBezTo>
                  <a:pt x="3883902" y="438150"/>
                  <a:pt x="4417803" y="1833563"/>
                  <a:pt x="3712291" y="3409950"/>
                </a:cubicBezTo>
                <a:cubicBezTo>
                  <a:pt x="2963875" y="5086350"/>
                  <a:pt x="2968642" y="6186488"/>
                  <a:pt x="3145020" y="6858000"/>
                </a:cubicBezTo>
                <a:cubicBezTo>
                  <a:pt x="1482835" y="6858000"/>
                  <a:pt x="547856" y="6858000"/>
                  <a:pt x="21930" y="6858000"/>
                </a:cubicBezTo>
                <a:lnTo>
                  <a:pt x="0" y="6858000"/>
                </a:ln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5" name="Footer Placeholder 4"/>
          <p:cNvSpPr>
            <a:spLocks noGrp="1"/>
          </p:cNvSpPr>
          <p:nvPr>
            <p:ph type="ftr" sz="quarter" idx="11"/>
          </p:nvPr>
        </p:nvSpPr>
        <p:spPr/>
        <p:txBody>
          <a:bodyPr/>
          <a:lstStyle/>
          <a:p>
            <a:r>
              <a:rPr lang="en-US" noProof="0" dirty="0"/>
              <a:t>The Co-Development Company</a:t>
            </a: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803DD7B-12C8-43B8-9F45-989336E79744}" type="slidenum">
              <a:rPr lang="en-US" smtClean="0"/>
              <a:pPr/>
              <a:t>‹#›</a:t>
            </a:fld>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75162" y="1219200"/>
            <a:ext cx="7273925" cy="4910138"/>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30CB508B-8AC0-4766-B3AB-334A68857A6A}"/>
              </a:ext>
            </a:extLst>
          </p:cNvPr>
          <p:cNvSpPr>
            <a:spLocks noGrp="1"/>
          </p:cNvSpPr>
          <p:nvPr>
            <p:ph type="title"/>
          </p:nvPr>
        </p:nvSpPr>
        <p:spPr>
          <a:xfrm>
            <a:off x="4475163" y="221456"/>
            <a:ext cx="7273925" cy="775597"/>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7B407145-F454-4517-906C-5560136B93BA}" type="datetime1">
              <a:rPr lang="en-GB" smtClean="0"/>
              <a:t>04/05/2023</a:t>
            </a:fld>
            <a:endParaRPr lang="en-US" dirty="0"/>
          </a:p>
        </p:txBody>
      </p:sp>
    </p:spTree>
    <p:extLst>
      <p:ext uri="{BB962C8B-B14F-4D97-AF65-F5344CB8AC3E}">
        <p14:creationId xmlns:p14="http://schemas.microsoft.com/office/powerpoint/2010/main" val="801175216"/>
      </p:ext>
    </p:extLst>
  </p:cSld>
  <p:clrMapOvr>
    <a:masterClrMapping/>
  </p:clrMapOvr>
  <p:extLst>
    <p:ext uri="{DCECCB84-F9BA-43D5-87BE-67443E8EF086}">
      <p15:sldGuideLst xmlns:p15="http://schemas.microsoft.com/office/powerpoint/2012/main">
        <p15:guide id="1" pos="281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ture left_Blue logo">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80B2781-0CC3-4F92-B815-8D4328F13D4C}"/>
              </a:ext>
            </a:extLst>
          </p:cNvPr>
          <p:cNvSpPr/>
          <p:nvPr userDrawn="1"/>
        </p:nvSpPr>
        <p:spPr>
          <a:xfrm>
            <a:off x="0" y="6308725"/>
            <a:ext cx="1279525" cy="549275"/>
          </a:xfrm>
          <a:prstGeom prst="rect">
            <a:avLst/>
          </a:pr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3" name="Picture Placeholder 12">
            <a:extLst>
              <a:ext uri="{FF2B5EF4-FFF2-40B4-BE49-F238E27FC236}">
                <a16:creationId xmlns:a16="http://schemas.microsoft.com/office/drawing/2014/main" id="{B4EE9AD7-9511-4781-98BB-BCB9D935E939}"/>
              </a:ext>
            </a:extLst>
          </p:cNvPr>
          <p:cNvSpPr>
            <a:spLocks noGrp="1"/>
          </p:cNvSpPr>
          <p:nvPr>
            <p:ph type="pic" sz="quarter" idx="18"/>
          </p:nvPr>
        </p:nvSpPr>
        <p:spPr>
          <a:xfrm>
            <a:off x="-1588" y="0"/>
            <a:ext cx="4065588" cy="6858000"/>
          </a:xfrm>
          <a:custGeom>
            <a:avLst/>
            <a:gdLst>
              <a:gd name="connsiteX0" fmla="*/ 813178 w 4065588"/>
              <a:gd name="connsiteY0" fmla="*/ 6423839 h 6858000"/>
              <a:gd name="connsiteX1" fmla="*/ 814139 w 4065588"/>
              <a:gd name="connsiteY1" fmla="*/ 6425983 h 6858000"/>
              <a:gd name="connsiteX2" fmla="*/ 844574 w 4065588"/>
              <a:gd name="connsiteY2" fmla="*/ 6528784 h 6858000"/>
              <a:gd name="connsiteX3" fmla="*/ 843672 w 4065588"/>
              <a:gd name="connsiteY3" fmla="*/ 6530809 h 6858000"/>
              <a:gd name="connsiteX4" fmla="*/ 842969 w 4065588"/>
              <a:gd name="connsiteY4" fmla="*/ 6530906 h 6858000"/>
              <a:gd name="connsiteX5" fmla="*/ 783397 w 4065588"/>
              <a:gd name="connsiteY5" fmla="*/ 6530906 h 6858000"/>
              <a:gd name="connsiteX6" fmla="*/ 781698 w 4065588"/>
              <a:gd name="connsiteY6" fmla="*/ 6529469 h 6858000"/>
              <a:gd name="connsiteX7" fmla="*/ 781792 w 4065588"/>
              <a:gd name="connsiteY7" fmla="*/ 6528784 h 6858000"/>
              <a:gd name="connsiteX8" fmla="*/ 812228 w 4065588"/>
              <a:gd name="connsiteY8" fmla="*/ 6425983 h 6858000"/>
              <a:gd name="connsiteX9" fmla="*/ 813178 w 4065588"/>
              <a:gd name="connsiteY9" fmla="*/ 6423839 h 6858000"/>
              <a:gd name="connsiteX10" fmla="*/ 589279 w 4065588"/>
              <a:gd name="connsiteY10" fmla="*/ 6423839 h 6858000"/>
              <a:gd name="connsiteX11" fmla="*/ 590229 w 4065588"/>
              <a:gd name="connsiteY11" fmla="*/ 6425983 h 6858000"/>
              <a:gd name="connsiteX12" fmla="*/ 620665 w 4065588"/>
              <a:gd name="connsiteY12" fmla="*/ 6528784 h 6858000"/>
              <a:gd name="connsiteX13" fmla="*/ 619786 w 4065588"/>
              <a:gd name="connsiteY13" fmla="*/ 6530804 h 6858000"/>
              <a:gd name="connsiteX14" fmla="*/ 619071 w 4065588"/>
              <a:gd name="connsiteY14" fmla="*/ 6530906 h 6858000"/>
              <a:gd name="connsiteX15" fmla="*/ 559499 w 4065588"/>
              <a:gd name="connsiteY15" fmla="*/ 6530906 h 6858000"/>
              <a:gd name="connsiteX16" fmla="*/ 557798 w 4065588"/>
              <a:gd name="connsiteY16" fmla="*/ 6529478 h 6858000"/>
              <a:gd name="connsiteX17" fmla="*/ 557894 w 4065588"/>
              <a:gd name="connsiteY17" fmla="*/ 6528784 h 6858000"/>
              <a:gd name="connsiteX18" fmla="*/ 588340 w 4065588"/>
              <a:gd name="connsiteY18" fmla="*/ 6425983 h 6858000"/>
              <a:gd name="connsiteX19" fmla="*/ 589279 w 4065588"/>
              <a:gd name="connsiteY19" fmla="*/ 6423839 h 6858000"/>
              <a:gd name="connsiteX20" fmla="*/ 545405 w 4065588"/>
              <a:gd name="connsiteY20" fmla="*/ 6352465 h 6858000"/>
              <a:gd name="connsiteX21" fmla="*/ 542449 w 4065588"/>
              <a:gd name="connsiteY21" fmla="*/ 6354577 h 6858000"/>
              <a:gd name="connsiteX22" fmla="*/ 444641 w 4065588"/>
              <a:gd name="connsiteY22" fmla="*/ 6633486 h 6858000"/>
              <a:gd name="connsiteX23" fmla="*/ 445355 w 4065588"/>
              <a:gd name="connsiteY23" fmla="*/ 6635455 h 6858000"/>
              <a:gd name="connsiteX24" fmla="*/ 446130 w 4065588"/>
              <a:gd name="connsiteY24" fmla="*/ 6635587 h 6858000"/>
              <a:gd name="connsiteX25" fmla="*/ 523331 w 4065588"/>
              <a:gd name="connsiteY25" fmla="*/ 6635587 h 6858000"/>
              <a:gd name="connsiteX26" fmla="*/ 526192 w 4065588"/>
              <a:gd name="connsiteY26" fmla="*/ 6633454 h 6858000"/>
              <a:gd name="connsiteX27" fmla="*/ 538691 w 4065588"/>
              <a:gd name="connsiteY27" fmla="*/ 6591713 h 6858000"/>
              <a:gd name="connsiteX28" fmla="*/ 541563 w 4065588"/>
              <a:gd name="connsiteY28" fmla="*/ 6589581 h 6858000"/>
              <a:gd name="connsiteX29" fmla="*/ 637006 w 4065588"/>
              <a:gd name="connsiteY29" fmla="*/ 6589581 h 6858000"/>
              <a:gd name="connsiteX30" fmla="*/ 639867 w 4065588"/>
              <a:gd name="connsiteY30" fmla="*/ 6591713 h 6858000"/>
              <a:gd name="connsiteX31" fmla="*/ 652377 w 4065588"/>
              <a:gd name="connsiteY31" fmla="*/ 6633454 h 6858000"/>
              <a:gd name="connsiteX32" fmla="*/ 655238 w 4065588"/>
              <a:gd name="connsiteY32" fmla="*/ 6635587 h 6858000"/>
              <a:gd name="connsiteX33" fmla="*/ 747230 w 4065588"/>
              <a:gd name="connsiteY33" fmla="*/ 6635587 h 6858000"/>
              <a:gd name="connsiteX34" fmla="*/ 750090 w 4065588"/>
              <a:gd name="connsiteY34" fmla="*/ 6633454 h 6858000"/>
              <a:gd name="connsiteX35" fmla="*/ 762600 w 4065588"/>
              <a:gd name="connsiteY35" fmla="*/ 6591713 h 6858000"/>
              <a:gd name="connsiteX36" fmla="*/ 765461 w 4065588"/>
              <a:gd name="connsiteY36" fmla="*/ 6589581 h 6858000"/>
              <a:gd name="connsiteX37" fmla="*/ 860915 w 4065588"/>
              <a:gd name="connsiteY37" fmla="*/ 6589581 h 6858000"/>
              <a:gd name="connsiteX38" fmla="*/ 863776 w 4065588"/>
              <a:gd name="connsiteY38" fmla="*/ 6591713 h 6858000"/>
              <a:gd name="connsiteX39" fmla="*/ 876265 w 4065588"/>
              <a:gd name="connsiteY39" fmla="*/ 6633454 h 6858000"/>
              <a:gd name="connsiteX40" fmla="*/ 879126 w 4065588"/>
              <a:gd name="connsiteY40" fmla="*/ 6635587 h 6858000"/>
              <a:gd name="connsiteX41" fmla="*/ 1011476 w 4065588"/>
              <a:gd name="connsiteY41" fmla="*/ 6635587 h 6858000"/>
              <a:gd name="connsiteX42" fmla="*/ 1013714 w 4065588"/>
              <a:gd name="connsiteY42" fmla="*/ 6633359 h 6858000"/>
              <a:gd name="connsiteX43" fmla="*/ 1013714 w 4065588"/>
              <a:gd name="connsiteY43" fmla="*/ 6558121 h 6858000"/>
              <a:gd name="connsiteX44" fmla="*/ 1015266 w 4065588"/>
              <a:gd name="connsiteY44" fmla="*/ 6554289 h 6858000"/>
              <a:gd name="connsiteX45" fmla="*/ 1044498 w 4065588"/>
              <a:gd name="connsiteY45" fmla="*/ 6524182 h 6858000"/>
              <a:gd name="connsiteX46" fmla="*/ 1046852 w 4065588"/>
              <a:gd name="connsiteY46" fmla="*/ 6523986 h 6858000"/>
              <a:gd name="connsiteX47" fmla="*/ 1047242 w 4065588"/>
              <a:gd name="connsiteY47" fmla="*/ 6524467 h 6858000"/>
              <a:gd name="connsiteX48" fmla="*/ 1115629 w 4065588"/>
              <a:gd name="connsiteY48" fmla="*/ 6633698 h 6858000"/>
              <a:gd name="connsiteX49" fmla="*/ 1119130 w 4065588"/>
              <a:gd name="connsiteY49" fmla="*/ 6635587 h 6858000"/>
              <a:gd name="connsiteX50" fmla="*/ 1216415 w 4065588"/>
              <a:gd name="connsiteY50" fmla="*/ 6635587 h 6858000"/>
              <a:gd name="connsiteX51" fmla="*/ 1217428 w 4065588"/>
              <a:gd name="connsiteY51" fmla="*/ 6633718 h 6858000"/>
              <a:gd name="connsiteX52" fmla="*/ 1108430 w 4065588"/>
              <a:gd name="connsiteY52" fmla="*/ 6465760 h 6858000"/>
              <a:gd name="connsiteX53" fmla="*/ 1108736 w 4065588"/>
              <a:gd name="connsiteY53" fmla="*/ 6462277 h 6858000"/>
              <a:gd name="connsiteX54" fmla="*/ 1209120 w 4065588"/>
              <a:gd name="connsiteY54" fmla="*/ 6354102 h 6858000"/>
              <a:gd name="connsiteX55" fmla="*/ 1208413 w 4065588"/>
              <a:gd name="connsiteY55" fmla="*/ 6352465 h 6858000"/>
              <a:gd name="connsiteX56" fmla="*/ 1111354 w 4065588"/>
              <a:gd name="connsiteY56" fmla="*/ 6352465 h 6858000"/>
              <a:gd name="connsiteX57" fmla="*/ 1107680 w 4065588"/>
              <a:gd name="connsiteY57" fmla="*/ 6354165 h 6858000"/>
              <a:gd name="connsiteX58" fmla="*/ 1015161 w 4065588"/>
              <a:gd name="connsiteY58" fmla="*/ 6461812 h 6858000"/>
              <a:gd name="connsiteX59" fmla="*/ 1013714 w 4065588"/>
              <a:gd name="connsiteY59" fmla="*/ 6461263 h 6858000"/>
              <a:gd name="connsiteX60" fmla="*/ 1013714 w 4065588"/>
              <a:gd name="connsiteY60" fmla="*/ 6354693 h 6858000"/>
              <a:gd name="connsiteX61" fmla="*/ 1011476 w 4065588"/>
              <a:gd name="connsiteY61" fmla="*/ 6352465 h 6858000"/>
              <a:gd name="connsiteX62" fmla="*/ 939722 w 4065588"/>
              <a:gd name="connsiteY62" fmla="*/ 6352465 h 6858000"/>
              <a:gd name="connsiteX63" fmla="*/ 937505 w 4065588"/>
              <a:gd name="connsiteY63" fmla="*/ 6354693 h 6858000"/>
              <a:gd name="connsiteX64" fmla="*/ 937505 w 4065588"/>
              <a:gd name="connsiteY64" fmla="*/ 6531687 h 6858000"/>
              <a:gd name="connsiteX65" fmla="*/ 956169 w 4065588"/>
              <a:gd name="connsiteY65" fmla="*/ 6580597 h 6858000"/>
              <a:gd name="connsiteX66" fmla="*/ 933757 w 4065588"/>
              <a:gd name="connsiteY66" fmla="*/ 6622233 h 6858000"/>
              <a:gd name="connsiteX67" fmla="*/ 911229 w 4065588"/>
              <a:gd name="connsiteY67" fmla="*/ 6578211 h 6858000"/>
              <a:gd name="connsiteX68" fmla="*/ 911229 w 4065588"/>
              <a:gd name="connsiteY68" fmla="*/ 6499616 h 6858000"/>
              <a:gd name="connsiteX69" fmla="*/ 860979 w 4065588"/>
              <a:gd name="connsiteY69" fmla="*/ 6354587 h 6858000"/>
              <a:gd name="connsiteX70" fmla="*/ 858023 w 4065588"/>
              <a:gd name="connsiteY70" fmla="*/ 6352465 h 6858000"/>
              <a:gd name="connsiteX71" fmla="*/ 769304 w 4065588"/>
              <a:gd name="connsiteY71" fmla="*/ 6352465 h 6858000"/>
              <a:gd name="connsiteX72" fmla="*/ 766348 w 4065588"/>
              <a:gd name="connsiteY72" fmla="*/ 6354577 h 6858000"/>
              <a:gd name="connsiteX73" fmla="*/ 702131 w 4065588"/>
              <a:gd name="connsiteY73" fmla="*/ 6537684 h 6858000"/>
              <a:gd name="connsiteX74" fmla="*/ 700674 w 4065588"/>
              <a:gd name="connsiteY74" fmla="*/ 6537684 h 6858000"/>
              <a:gd name="connsiteX75" fmla="*/ 637070 w 4065588"/>
              <a:gd name="connsiteY75" fmla="*/ 6354587 h 6858000"/>
              <a:gd name="connsiteX76" fmla="*/ 634114 w 4065588"/>
              <a:gd name="connsiteY76" fmla="*/ 6352465 h 6858000"/>
              <a:gd name="connsiteX77" fmla="*/ 0 w 4065588"/>
              <a:gd name="connsiteY77" fmla="*/ 0 h 6858000"/>
              <a:gd name="connsiteX78" fmla="*/ 3674155 w 4065588"/>
              <a:gd name="connsiteY78" fmla="*/ 0 h 6858000"/>
              <a:gd name="connsiteX79" fmla="*/ 3712291 w 4065588"/>
              <a:gd name="connsiteY79" fmla="*/ 3409950 h 6858000"/>
              <a:gd name="connsiteX80" fmla="*/ 3145020 w 4065588"/>
              <a:gd name="connsiteY80" fmla="*/ 6858000 h 6858000"/>
              <a:gd name="connsiteX81" fmla="*/ 21930 w 4065588"/>
              <a:gd name="connsiteY81" fmla="*/ 6858000 h 6858000"/>
              <a:gd name="connsiteX82" fmla="*/ 0 w 4065588"/>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065588" h="6858000">
                <a:moveTo>
                  <a:pt x="813178" y="6423839"/>
                </a:moveTo>
                <a:cubicBezTo>
                  <a:pt x="813368" y="6423840"/>
                  <a:pt x="813800" y="6424811"/>
                  <a:pt x="814139" y="6425983"/>
                </a:cubicBezTo>
                <a:lnTo>
                  <a:pt x="844574" y="6528784"/>
                </a:lnTo>
                <a:cubicBezTo>
                  <a:pt x="844884" y="6529592"/>
                  <a:pt x="844480" y="6530499"/>
                  <a:pt x="843672" y="6530809"/>
                </a:cubicBezTo>
                <a:cubicBezTo>
                  <a:pt x="843448" y="6530894"/>
                  <a:pt x="843208" y="6530928"/>
                  <a:pt x="842969" y="6530906"/>
                </a:cubicBezTo>
                <a:lnTo>
                  <a:pt x="783397" y="6530906"/>
                </a:lnTo>
                <a:cubicBezTo>
                  <a:pt x="782531" y="6530979"/>
                  <a:pt x="781770" y="6530335"/>
                  <a:pt x="781698" y="6529469"/>
                </a:cubicBezTo>
                <a:cubicBezTo>
                  <a:pt x="781678" y="6529236"/>
                  <a:pt x="781711" y="6529003"/>
                  <a:pt x="781792" y="6528784"/>
                </a:cubicBezTo>
                <a:lnTo>
                  <a:pt x="812228" y="6425983"/>
                </a:lnTo>
                <a:cubicBezTo>
                  <a:pt x="812371" y="6425203"/>
                  <a:pt x="812697" y="6424469"/>
                  <a:pt x="813178" y="6423839"/>
                </a:cubicBezTo>
                <a:close/>
                <a:moveTo>
                  <a:pt x="589279" y="6423839"/>
                </a:moveTo>
                <a:cubicBezTo>
                  <a:pt x="589760" y="6424469"/>
                  <a:pt x="590086" y="6425203"/>
                  <a:pt x="590229" y="6425983"/>
                </a:cubicBezTo>
                <a:lnTo>
                  <a:pt x="620665" y="6528784"/>
                </a:lnTo>
                <a:cubicBezTo>
                  <a:pt x="620980" y="6529585"/>
                  <a:pt x="620587" y="6530489"/>
                  <a:pt x="619786" y="6530804"/>
                </a:cubicBezTo>
                <a:cubicBezTo>
                  <a:pt x="619559" y="6530894"/>
                  <a:pt x="619314" y="6530929"/>
                  <a:pt x="619071" y="6530906"/>
                </a:cubicBezTo>
                <a:lnTo>
                  <a:pt x="559499" y="6530906"/>
                </a:lnTo>
                <a:cubicBezTo>
                  <a:pt x="558635" y="6530981"/>
                  <a:pt x="557873" y="6530342"/>
                  <a:pt x="557798" y="6529478"/>
                </a:cubicBezTo>
                <a:cubicBezTo>
                  <a:pt x="557777" y="6529243"/>
                  <a:pt x="557810" y="6529005"/>
                  <a:pt x="557894" y="6528784"/>
                </a:cubicBezTo>
                <a:lnTo>
                  <a:pt x="588340" y="6425983"/>
                </a:lnTo>
                <a:cubicBezTo>
                  <a:pt x="588487" y="6425207"/>
                  <a:pt x="588808" y="6424474"/>
                  <a:pt x="589279" y="6423839"/>
                </a:cubicBezTo>
                <a:close/>
                <a:moveTo>
                  <a:pt x="545405" y="6352465"/>
                </a:moveTo>
                <a:cubicBezTo>
                  <a:pt x="544090" y="6352525"/>
                  <a:pt x="542932" y="6353352"/>
                  <a:pt x="542449" y="6354577"/>
                </a:cubicBezTo>
                <a:lnTo>
                  <a:pt x="444641" y="6633486"/>
                </a:lnTo>
                <a:cubicBezTo>
                  <a:pt x="444294" y="6634227"/>
                  <a:pt x="444614" y="6635108"/>
                  <a:pt x="445355" y="6635455"/>
                </a:cubicBezTo>
                <a:cubicBezTo>
                  <a:pt x="445596" y="6635568"/>
                  <a:pt x="445864" y="6635614"/>
                  <a:pt x="446130" y="6635587"/>
                </a:cubicBezTo>
                <a:lnTo>
                  <a:pt x="523331" y="6635587"/>
                </a:lnTo>
                <a:cubicBezTo>
                  <a:pt x="524632" y="6635530"/>
                  <a:pt x="525766" y="6634685"/>
                  <a:pt x="526192" y="6633454"/>
                </a:cubicBezTo>
                <a:lnTo>
                  <a:pt x="538691" y="6591713"/>
                </a:lnTo>
                <a:cubicBezTo>
                  <a:pt x="539119" y="6590480"/>
                  <a:pt x="540258" y="6589634"/>
                  <a:pt x="541563" y="6589581"/>
                </a:cubicBezTo>
                <a:lnTo>
                  <a:pt x="637006" y="6589581"/>
                </a:lnTo>
                <a:cubicBezTo>
                  <a:pt x="638306" y="6589641"/>
                  <a:pt x="639438" y="6590485"/>
                  <a:pt x="639867" y="6591713"/>
                </a:cubicBezTo>
                <a:lnTo>
                  <a:pt x="652377" y="6633454"/>
                </a:lnTo>
                <a:cubicBezTo>
                  <a:pt x="652806" y="6634683"/>
                  <a:pt x="653938" y="6635527"/>
                  <a:pt x="655238" y="6635587"/>
                </a:cubicBezTo>
                <a:lnTo>
                  <a:pt x="747230" y="6635587"/>
                </a:lnTo>
                <a:cubicBezTo>
                  <a:pt x="748530" y="6635530"/>
                  <a:pt x="749664" y="6634685"/>
                  <a:pt x="750090" y="6633454"/>
                </a:cubicBezTo>
                <a:lnTo>
                  <a:pt x="762600" y="6591713"/>
                </a:lnTo>
                <a:cubicBezTo>
                  <a:pt x="763021" y="6590479"/>
                  <a:pt x="764158" y="6589631"/>
                  <a:pt x="765461" y="6589581"/>
                </a:cubicBezTo>
                <a:lnTo>
                  <a:pt x="860915" y="6589581"/>
                </a:lnTo>
                <a:cubicBezTo>
                  <a:pt x="862215" y="6589641"/>
                  <a:pt x="863347" y="6590485"/>
                  <a:pt x="863776" y="6591713"/>
                </a:cubicBezTo>
                <a:lnTo>
                  <a:pt x="876265" y="6633454"/>
                </a:lnTo>
                <a:cubicBezTo>
                  <a:pt x="876696" y="6634681"/>
                  <a:pt x="877827" y="6635524"/>
                  <a:pt x="879126" y="6635587"/>
                </a:cubicBezTo>
                <a:lnTo>
                  <a:pt x="1011476" y="6635587"/>
                </a:lnTo>
                <a:cubicBezTo>
                  <a:pt x="1012707" y="6635584"/>
                  <a:pt x="1013705" y="6634590"/>
                  <a:pt x="1013714" y="6633359"/>
                </a:cubicBezTo>
                <a:lnTo>
                  <a:pt x="1013714" y="6558121"/>
                </a:lnTo>
                <a:cubicBezTo>
                  <a:pt x="1013784" y="6556706"/>
                  <a:pt x="1014331" y="6555355"/>
                  <a:pt x="1015266" y="6554289"/>
                </a:cubicBezTo>
                <a:lnTo>
                  <a:pt x="1044498" y="6524182"/>
                </a:lnTo>
                <a:cubicBezTo>
                  <a:pt x="1045094" y="6523478"/>
                  <a:pt x="1046148" y="6523390"/>
                  <a:pt x="1046852" y="6523986"/>
                </a:cubicBezTo>
                <a:cubicBezTo>
                  <a:pt x="1047011" y="6524121"/>
                  <a:pt x="1047143" y="6524284"/>
                  <a:pt x="1047242" y="6524467"/>
                </a:cubicBezTo>
                <a:lnTo>
                  <a:pt x="1115629" y="6633698"/>
                </a:lnTo>
                <a:cubicBezTo>
                  <a:pt x="1116385" y="6634897"/>
                  <a:pt x="1117713" y="6635613"/>
                  <a:pt x="1119130" y="6635587"/>
                </a:cubicBezTo>
                <a:lnTo>
                  <a:pt x="1216415" y="6635587"/>
                </a:lnTo>
                <a:cubicBezTo>
                  <a:pt x="1217650" y="6635587"/>
                  <a:pt x="1218104" y="6634743"/>
                  <a:pt x="1217428" y="6633718"/>
                </a:cubicBezTo>
                <a:lnTo>
                  <a:pt x="1108430" y="6465760"/>
                </a:lnTo>
                <a:cubicBezTo>
                  <a:pt x="1107760" y="6464657"/>
                  <a:pt x="1107884" y="6463247"/>
                  <a:pt x="1108736" y="6462277"/>
                </a:cubicBezTo>
                <a:lnTo>
                  <a:pt x="1209120" y="6354102"/>
                </a:lnTo>
                <a:cubicBezTo>
                  <a:pt x="1209954" y="6353204"/>
                  <a:pt x="1209637" y="6352465"/>
                  <a:pt x="1208413" y="6352465"/>
                </a:cubicBezTo>
                <a:lnTo>
                  <a:pt x="1111354" y="6352465"/>
                </a:lnTo>
                <a:cubicBezTo>
                  <a:pt x="1109958" y="6352546"/>
                  <a:pt x="1108645" y="6353153"/>
                  <a:pt x="1107680" y="6354165"/>
                </a:cubicBezTo>
                <a:lnTo>
                  <a:pt x="1015161" y="6461812"/>
                </a:lnTo>
                <a:cubicBezTo>
                  <a:pt x="1014358" y="6462741"/>
                  <a:pt x="1013714" y="6462488"/>
                  <a:pt x="1013714" y="6461263"/>
                </a:cubicBezTo>
                <a:lnTo>
                  <a:pt x="1013714" y="6354693"/>
                </a:lnTo>
                <a:cubicBezTo>
                  <a:pt x="1013705" y="6353462"/>
                  <a:pt x="1012707" y="6352468"/>
                  <a:pt x="1011476" y="6352465"/>
                </a:cubicBezTo>
                <a:lnTo>
                  <a:pt x="939722" y="6352465"/>
                </a:lnTo>
                <a:cubicBezTo>
                  <a:pt x="938499" y="6352478"/>
                  <a:pt x="937511" y="6353469"/>
                  <a:pt x="937505" y="6354693"/>
                </a:cubicBezTo>
                <a:lnTo>
                  <a:pt x="937505" y="6531687"/>
                </a:lnTo>
                <a:cubicBezTo>
                  <a:pt x="937114" y="6564445"/>
                  <a:pt x="944441" y="6560317"/>
                  <a:pt x="956169" y="6580597"/>
                </a:cubicBezTo>
                <a:cubicBezTo>
                  <a:pt x="965786" y="6597192"/>
                  <a:pt x="957584" y="6620596"/>
                  <a:pt x="933757" y="6622233"/>
                </a:cubicBezTo>
                <a:cubicBezTo>
                  <a:pt x="913879" y="6623605"/>
                  <a:pt x="896386" y="6600940"/>
                  <a:pt x="911229" y="6578211"/>
                </a:cubicBezTo>
                <a:cubicBezTo>
                  <a:pt x="926906" y="6554247"/>
                  <a:pt x="933483" y="6565342"/>
                  <a:pt x="911229" y="6499616"/>
                </a:cubicBezTo>
                <a:lnTo>
                  <a:pt x="860979" y="6354587"/>
                </a:lnTo>
                <a:cubicBezTo>
                  <a:pt x="860500" y="6353357"/>
                  <a:pt x="859341" y="6352525"/>
                  <a:pt x="858023" y="6352465"/>
                </a:cubicBezTo>
                <a:lnTo>
                  <a:pt x="769304" y="6352465"/>
                </a:lnTo>
                <a:cubicBezTo>
                  <a:pt x="767988" y="6352525"/>
                  <a:pt x="766831" y="6353352"/>
                  <a:pt x="766348" y="6354577"/>
                </a:cubicBezTo>
                <a:lnTo>
                  <a:pt x="702131" y="6537684"/>
                </a:lnTo>
                <a:cubicBezTo>
                  <a:pt x="701719" y="6538845"/>
                  <a:pt x="701065" y="6538845"/>
                  <a:pt x="700674" y="6537684"/>
                </a:cubicBezTo>
                <a:lnTo>
                  <a:pt x="637070" y="6354587"/>
                </a:lnTo>
                <a:cubicBezTo>
                  <a:pt x="636591" y="6353357"/>
                  <a:pt x="635432" y="6352525"/>
                  <a:pt x="634114" y="6352465"/>
                </a:cubicBezTo>
                <a:close/>
                <a:moveTo>
                  <a:pt x="0" y="0"/>
                </a:moveTo>
                <a:lnTo>
                  <a:pt x="3674155" y="0"/>
                </a:lnTo>
                <a:cubicBezTo>
                  <a:pt x="3883902" y="438150"/>
                  <a:pt x="4417803" y="1833563"/>
                  <a:pt x="3712291" y="3409950"/>
                </a:cubicBezTo>
                <a:cubicBezTo>
                  <a:pt x="2963875" y="5086350"/>
                  <a:pt x="2968642" y="6186488"/>
                  <a:pt x="3145020" y="6858000"/>
                </a:cubicBezTo>
                <a:cubicBezTo>
                  <a:pt x="1482835" y="6858000"/>
                  <a:pt x="547856" y="6858000"/>
                  <a:pt x="21930" y="6858000"/>
                </a:cubicBezTo>
                <a:lnTo>
                  <a:pt x="0" y="6858000"/>
                </a:ln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75162" y="1219200"/>
            <a:ext cx="7273925"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CF30406A-F6DC-4711-8E52-5214C1D51CA5}"/>
              </a:ext>
            </a:extLst>
          </p:cNvPr>
          <p:cNvSpPr>
            <a:spLocks noGrp="1"/>
          </p:cNvSpPr>
          <p:nvPr>
            <p:ph type="title"/>
          </p:nvPr>
        </p:nvSpPr>
        <p:spPr>
          <a:xfrm>
            <a:off x="4475163" y="221456"/>
            <a:ext cx="7273925" cy="775597"/>
          </a:xfrm>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C56B5441-C150-4B60-BDF5-38F173842742}"/>
              </a:ext>
            </a:extLst>
          </p:cNvPr>
          <p:cNvSpPr>
            <a:spLocks noGrp="1"/>
          </p:cNvSpPr>
          <p:nvPr>
            <p:ph type="dt" sz="half" idx="15"/>
          </p:nvPr>
        </p:nvSpPr>
        <p:spPr/>
        <p:txBody>
          <a:bodyPr/>
          <a:lstStyle/>
          <a:p>
            <a:fld id="{48B64C76-99C5-41CE-9E25-38FAAB3AC030}" type="datetime1">
              <a:rPr lang="en-GB" smtClean="0"/>
              <a:t>04/05/2023</a:t>
            </a:fld>
            <a:endParaRPr lang="en-US" dirty="0"/>
          </a:p>
        </p:txBody>
      </p:sp>
      <p:sp>
        <p:nvSpPr>
          <p:cNvPr id="9" name="Footer Placeholder 8">
            <a:extLst>
              <a:ext uri="{FF2B5EF4-FFF2-40B4-BE49-F238E27FC236}">
                <a16:creationId xmlns:a16="http://schemas.microsoft.com/office/drawing/2014/main" id="{E8DD9384-262A-4675-8925-AF35ABFE5F4B}"/>
              </a:ext>
            </a:extLst>
          </p:cNvPr>
          <p:cNvSpPr>
            <a:spLocks noGrp="1"/>
          </p:cNvSpPr>
          <p:nvPr>
            <p:ph type="ftr" sz="quarter" idx="16"/>
          </p:nvPr>
        </p:nvSpPr>
        <p:spPr/>
        <p:txBody>
          <a:bodyPr/>
          <a:lstStyle/>
          <a:p>
            <a:r>
              <a:rPr lang="en-US" dirty="0"/>
              <a:t>The Co-Development Company</a:t>
            </a:r>
          </a:p>
        </p:txBody>
      </p:sp>
      <p:sp>
        <p:nvSpPr>
          <p:cNvPr id="10" name="Slide Number Placeholder 9">
            <a:extLst>
              <a:ext uri="{FF2B5EF4-FFF2-40B4-BE49-F238E27FC236}">
                <a16:creationId xmlns:a16="http://schemas.microsoft.com/office/drawing/2014/main" id="{7785975C-02BD-4C4C-AA22-4FEED6F13098}"/>
              </a:ext>
            </a:extLst>
          </p:cNvPr>
          <p:cNvSpPr>
            <a:spLocks noGrp="1"/>
          </p:cNvSpPr>
          <p:nvPr>
            <p:ph type="sldNum" sz="quarter" idx="17"/>
          </p:nvPr>
        </p:nvSpPr>
        <p:spPr/>
        <p:txBody>
          <a:bodyPr/>
          <a:lstStyle/>
          <a:p>
            <a:fld id="{4803DD7B-12C8-43B8-9F45-989336E79744}" type="slidenum">
              <a:rPr lang="en-US" smtClean="0"/>
              <a:pPr/>
              <a:t>‹#›</a:t>
            </a:fld>
            <a:endParaRPr lang="en-US" dirty="0"/>
          </a:p>
        </p:txBody>
      </p:sp>
    </p:spTree>
    <p:extLst>
      <p:ext uri="{BB962C8B-B14F-4D97-AF65-F5344CB8AC3E}">
        <p14:creationId xmlns:p14="http://schemas.microsoft.com/office/powerpoint/2010/main" val="2318552597"/>
      </p:ext>
    </p:extLst>
  </p:cSld>
  <p:clrMapOvr>
    <a:masterClrMapping/>
  </p:clrMapOvr>
  <p:extLst>
    <p:ext uri="{DCECCB84-F9BA-43D5-87BE-67443E8EF086}">
      <p15:sldGuideLst xmlns:p15="http://schemas.microsoft.com/office/powerpoint/2012/main">
        <p15:guide id="1" pos="281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right_White foot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noProof="0" dirty="0"/>
              <a:t>The Co-Development Company</a:t>
            </a:r>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7273925" cy="4910138"/>
          </a:xfrm>
        </p:spPr>
        <p:txBody>
          <a:bodyPr/>
          <a:lstStyle>
            <a:lvl4pPr>
              <a:lnSpc>
                <a:spcPct val="90000"/>
              </a:lnSpc>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CC509639-F8F2-4A3B-8E77-BF2B3C0FB070}"/>
              </a:ext>
            </a:extLst>
          </p:cNvPr>
          <p:cNvSpPr>
            <a:spLocks noGrp="1"/>
          </p:cNvSpPr>
          <p:nvPr>
            <p:ph type="title"/>
          </p:nvPr>
        </p:nvSpPr>
        <p:spPr>
          <a:xfrm>
            <a:off x="442913" y="221456"/>
            <a:ext cx="7273925" cy="775597"/>
          </a:xfrm>
        </p:spPr>
        <p:txBody>
          <a:body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6E3AD4FA-B85C-4165-BD3B-78778C0EA996}"/>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78DEDC2-ACA1-4EAB-A480-F69E7E2BB7C8}" type="datetime1">
              <a:rPr lang="en-GB" smtClean="0"/>
              <a:t>04/05/2023</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en-US" smtClean="0"/>
              <a:pPr/>
              <a:t>‹#›</a:t>
            </a:fld>
            <a:endParaRPr lang="en-US" dirty="0"/>
          </a:p>
        </p:txBody>
      </p:sp>
    </p:spTree>
    <p:extLst>
      <p:ext uri="{BB962C8B-B14F-4D97-AF65-F5344CB8AC3E}">
        <p14:creationId xmlns:p14="http://schemas.microsoft.com/office/powerpoint/2010/main" val="3642617385"/>
      </p:ext>
    </p:extLst>
  </p:cSld>
  <p:clrMapOvr>
    <a:masterClrMapping/>
  </p:clrMapOvr>
  <p:extLst>
    <p:ext uri="{DCECCB84-F9BA-43D5-87BE-67443E8EF086}">
      <p15:sldGuideLst xmlns:p15="http://schemas.microsoft.com/office/powerpoint/2012/main">
        <p15:guide id="1" pos="486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right_Blue foot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7A2787A-36F8-4876-BCE5-6CB155A624B2}" type="datetime1">
              <a:rPr lang="en-GB" noProof="0" smtClean="0"/>
              <a:t>04/05/2023</a:t>
            </a:fld>
            <a:endParaRPr lang="en-US" noProof="0" dirty="0"/>
          </a:p>
        </p:txBody>
      </p:sp>
      <p:sp>
        <p:nvSpPr>
          <p:cNvPr id="5" name="Footer Placeholder 4"/>
          <p:cNvSpPr>
            <a:spLocks noGrp="1"/>
          </p:cNvSpPr>
          <p:nvPr>
            <p:ph type="ftr" sz="quarter" idx="11"/>
          </p:nvPr>
        </p:nvSpPr>
        <p:spPr/>
        <p:txBody>
          <a:bodyPr/>
          <a:lstStyle/>
          <a:p>
            <a:r>
              <a:rPr lang="en-US" noProof="0" dirty="0"/>
              <a:t>The Co-Development Company</a:t>
            </a: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803DD7B-12C8-43B8-9F45-989336E79744}" type="slidenum">
              <a:rPr lang="en-US" smtClean="0"/>
              <a:pPr/>
              <a:t>‹#›</a:t>
            </a:fld>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7273925" cy="4910138"/>
          </a:xfrm>
        </p:spPr>
        <p:txBody>
          <a:bodyPr/>
          <a:lstStyle>
            <a:lvl4pPr>
              <a:lnSpc>
                <a:spcPct val="90000"/>
              </a:lnSpc>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CC509639-F8F2-4A3B-8E77-BF2B3C0FB070}"/>
              </a:ext>
            </a:extLst>
          </p:cNvPr>
          <p:cNvSpPr>
            <a:spLocks noGrp="1"/>
          </p:cNvSpPr>
          <p:nvPr>
            <p:ph type="title"/>
          </p:nvPr>
        </p:nvSpPr>
        <p:spPr>
          <a:xfrm>
            <a:off x="442913" y="221456"/>
            <a:ext cx="7273925" cy="775597"/>
          </a:xfrm>
        </p:spPr>
        <p:txBody>
          <a:body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6E3AD4FA-B85C-4165-BD3B-78778C0EA996}"/>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2865517156"/>
      </p:ext>
    </p:extLst>
  </p:cSld>
  <p:clrMapOvr>
    <a:masterClrMapping/>
  </p:clrMapOvr>
  <p:extLst>
    <p:ext uri="{DCECCB84-F9BA-43D5-87BE-67443E8EF086}">
      <p15:sldGuideLst xmlns:p15="http://schemas.microsoft.com/office/powerpoint/2012/main">
        <p15:guide id="1" pos="48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0A211AD5-B26F-4D46-B0F8-A2B972456285}"/>
              </a:ext>
            </a:extLst>
          </p:cNvPr>
          <p:cNvGrpSpPr/>
          <p:nvPr userDrawn="1"/>
        </p:nvGrpSpPr>
        <p:grpSpPr>
          <a:xfrm>
            <a:off x="11324533" y="189915"/>
            <a:ext cx="777354" cy="426258"/>
            <a:chOff x="10987983" y="408990"/>
            <a:chExt cx="777354" cy="426258"/>
          </a:xfrm>
        </p:grpSpPr>
        <p:sp>
          <p:nvSpPr>
            <p:cNvPr id="12" name="TextBox 31">
              <a:extLst>
                <a:ext uri="{FF2B5EF4-FFF2-40B4-BE49-F238E27FC236}">
                  <a16:creationId xmlns:a16="http://schemas.microsoft.com/office/drawing/2014/main" id="{6D028A7E-274E-49B7-B04C-8DAEF4EAA733}"/>
                </a:ext>
              </a:extLst>
            </p:cNvPr>
            <p:cNvSpPr txBox="1">
              <a:spLocks/>
            </p:cNvSpPr>
            <p:nvPr/>
          </p:nvSpPr>
          <p:spPr>
            <a:xfrm>
              <a:off x="10987983" y="408990"/>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rPr>
                <a:t>This is Work Sans Light</a:t>
              </a:r>
            </a:p>
          </p:txBody>
        </p:sp>
        <p:sp>
          <p:nvSpPr>
            <p:cNvPr id="13" name="TextBox 52">
              <a:extLst>
                <a:ext uri="{FF2B5EF4-FFF2-40B4-BE49-F238E27FC236}">
                  <a16:creationId xmlns:a16="http://schemas.microsoft.com/office/drawing/2014/main" id="{C372C4A4-393D-4260-ADDF-EB92BD83491A}"/>
                </a:ext>
              </a:extLst>
            </p:cNvPr>
            <p:cNvSpPr txBox="1">
              <a:spLocks/>
            </p:cNvSpPr>
            <p:nvPr/>
          </p:nvSpPr>
          <p:spPr>
            <a:xfrm>
              <a:off x="10987983" y="483162"/>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Work Sans" pitchFamily="2" charset="0"/>
                </a:rPr>
                <a:t>This is Work Sans</a:t>
              </a:r>
            </a:p>
          </p:txBody>
        </p:sp>
        <p:sp>
          <p:nvSpPr>
            <p:cNvPr id="15" name="TextBox 32">
              <a:extLst>
                <a:ext uri="{FF2B5EF4-FFF2-40B4-BE49-F238E27FC236}">
                  <a16:creationId xmlns:a16="http://schemas.microsoft.com/office/drawing/2014/main" id="{09E66BEE-82DC-45B0-A413-06D0C238FE17}"/>
                </a:ext>
              </a:extLst>
            </p:cNvPr>
            <p:cNvSpPr txBox="1">
              <a:spLocks/>
            </p:cNvSpPr>
            <p:nvPr/>
          </p:nvSpPr>
          <p:spPr>
            <a:xfrm>
              <a:off x="10987983" y="557333"/>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Work Sans Medium" pitchFamily="2" charset="0"/>
                </a:rPr>
                <a:t>This is Work Sans Medium</a:t>
              </a:r>
            </a:p>
          </p:txBody>
        </p:sp>
        <p:sp>
          <p:nvSpPr>
            <p:cNvPr id="16" name="TextBox 53">
              <a:extLst>
                <a:ext uri="{FF2B5EF4-FFF2-40B4-BE49-F238E27FC236}">
                  <a16:creationId xmlns:a16="http://schemas.microsoft.com/office/drawing/2014/main" id="{9D5BE8A6-561F-4C0F-B9BF-B06F89D34061}"/>
                </a:ext>
              </a:extLst>
            </p:cNvPr>
            <p:cNvSpPr txBox="1">
              <a:spLocks/>
            </p:cNvSpPr>
            <p:nvPr/>
          </p:nvSpPr>
          <p:spPr>
            <a:xfrm>
              <a:off x="10987983" y="631505"/>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Work Sans SemiBold" pitchFamily="2" charset="0"/>
                </a:rPr>
                <a:t>This is Work Sans Semibold</a:t>
              </a:r>
            </a:p>
          </p:txBody>
        </p:sp>
        <p:sp>
          <p:nvSpPr>
            <p:cNvPr id="17" name="TextBox 54">
              <a:extLst>
                <a:ext uri="{FF2B5EF4-FFF2-40B4-BE49-F238E27FC236}">
                  <a16:creationId xmlns:a16="http://schemas.microsoft.com/office/drawing/2014/main" id="{6FA9EB89-574B-4B18-848B-A5149C7134AE}"/>
                </a:ext>
              </a:extLst>
            </p:cNvPr>
            <p:cNvSpPr txBox="1">
              <a:spLocks/>
            </p:cNvSpPr>
            <p:nvPr/>
          </p:nvSpPr>
          <p:spPr>
            <a:xfrm>
              <a:off x="10987983" y="705677"/>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Playfair Display" pitchFamily="2" charset="0"/>
                </a:rPr>
                <a:t>This is Playfair Display</a:t>
              </a:r>
            </a:p>
          </p:txBody>
        </p:sp>
        <p:sp>
          <p:nvSpPr>
            <p:cNvPr id="18" name="TextBox 56">
              <a:extLst>
                <a:ext uri="{FF2B5EF4-FFF2-40B4-BE49-F238E27FC236}">
                  <a16:creationId xmlns:a16="http://schemas.microsoft.com/office/drawing/2014/main" id="{A8E43A2C-7419-4661-8704-B11C96B401D4}"/>
                </a:ext>
              </a:extLst>
            </p:cNvPr>
            <p:cNvSpPr txBox="1">
              <a:spLocks/>
            </p:cNvSpPr>
            <p:nvPr/>
          </p:nvSpPr>
          <p:spPr>
            <a:xfrm>
              <a:off x="10987983" y="779848"/>
              <a:ext cx="777354" cy="55400"/>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 dirty="0">
                  <a:solidFill>
                    <a:schemeClr val="tx1"/>
                  </a:solidFill>
                  <a:latin typeface="Playfair Display Black" pitchFamily="2" charset="0"/>
                </a:rPr>
                <a:t>This is Playfair Display Black</a:t>
              </a:r>
            </a:p>
          </p:txBody>
        </p:sp>
      </p:grpSp>
      <p:sp>
        <p:nvSpPr>
          <p:cNvPr id="2" name="Date Placeholder 1"/>
          <p:cNvSpPr>
            <a:spLocks noGrp="1"/>
          </p:cNvSpPr>
          <p:nvPr>
            <p:ph type="dt" sz="half" idx="10"/>
          </p:nvPr>
        </p:nvSpPr>
        <p:spPr/>
        <p:txBody>
          <a:bodyPr/>
          <a:lstStyle>
            <a:lvl1pPr>
              <a:defRPr>
                <a:solidFill>
                  <a:schemeClr val="accent1"/>
                </a:solidFill>
              </a:defRPr>
            </a:lvl1pPr>
          </a:lstStyle>
          <a:p>
            <a:fld id="{99E5959F-27CF-4A83-A1F6-8097E5392E6A}" type="datetime1">
              <a:rPr lang="en-GB" smtClean="0"/>
              <a:t>04/05/2023</a:t>
            </a:fld>
            <a:endParaRPr lang="en-US" dirty="0"/>
          </a:p>
        </p:txBody>
      </p:sp>
      <p:sp>
        <p:nvSpPr>
          <p:cNvPr id="3" name="Footer Placeholder 2"/>
          <p:cNvSpPr>
            <a:spLocks noGrp="1"/>
          </p:cNvSpPr>
          <p:nvPr>
            <p:ph type="ftr" sz="quarter" idx="11"/>
          </p:nvPr>
        </p:nvSpPr>
        <p:spPr/>
        <p:txBody>
          <a:bodyPr/>
          <a:lstStyle>
            <a:lvl1pPr>
              <a:defRPr>
                <a:solidFill>
                  <a:schemeClr val="accent1"/>
                </a:solidFill>
              </a:defRPr>
            </a:lvl1pPr>
          </a:lstStyle>
          <a:p>
            <a:r>
              <a:rPr lang="en-US" dirty="0"/>
              <a:t>The Co-Development Company</a:t>
            </a:r>
          </a:p>
        </p:txBody>
      </p:sp>
      <p:sp>
        <p:nvSpPr>
          <p:cNvPr id="4" name="Slide Number Placeholder 3"/>
          <p:cNvSpPr>
            <a:spLocks noGrp="1"/>
          </p:cNvSpPr>
          <p:nvPr>
            <p:ph type="sldNum" sz="quarter" idx="12"/>
          </p:nvPr>
        </p:nvSpPr>
        <p:spPr/>
        <p:txBody>
          <a:bodyPr/>
          <a:lstStyle>
            <a:lvl1pPr>
              <a:defRPr>
                <a:solidFill>
                  <a:schemeClr val="accent1"/>
                </a:solidFill>
              </a:defRPr>
            </a:lvl1pPr>
          </a:lstStyle>
          <a:p>
            <a:fld id="{4803DD7B-12C8-43B8-9F45-989336E79744}" type="slidenum">
              <a:rPr lang="en-US" smtClean="0"/>
              <a:pPr/>
              <a:t>‹#›</a:t>
            </a:fld>
            <a:endParaRPr lang="en-US" dirty="0"/>
          </a:p>
        </p:txBody>
      </p:sp>
      <p:sp>
        <p:nvSpPr>
          <p:cNvPr id="6" name="Rectangle 5">
            <a:extLst>
              <a:ext uri="{FF2B5EF4-FFF2-40B4-BE49-F238E27FC236}">
                <a16:creationId xmlns:a16="http://schemas.microsoft.com/office/drawing/2014/main" id="{8377B968-73D9-4B3F-A3E6-8749194AAC5D}"/>
              </a:ext>
            </a:extLst>
          </p:cNvPr>
          <p:cNvSpPr>
            <a:spLocks/>
          </p:cNvSpPr>
          <p:nvPr userDrawn="1"/>
        </p:nvSpPr>
        <p:spPr>
          <a:xfrm>
            <a:off x="0" y="0"/>
            <a:ext cx="12192000" cy="6858000"/>
          </a:xfrm>
          <a:prstGeom prst="rect">
            <a:avLst/>
          </a:prstGeom>
          <a:solidFill>
            <a:schemeClr val="accent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9" name="Rectangle 8">
            <a:extLst>
              <a:ext uri="{FF2B5EF4-FFF2-40B4-BE49-F238E27FC236}">
                <a16:creationId xmlns:a16="http://schemas.microsoft.com/office/drawing/2014/main" id="{8BAF1F65-4C41-4698-94CE-A3115FB8AB25}"/>
              </a:ext>
            </a:extLst>
          </p:cNvPr>
          <p:cNvSpPr>
            <a:spLocks/>
          </p:cNvSpPr>
          <p:nvPr userDrawn="1"/>
        </p:nvSpPr>
        <p:spPr>
          <a:xfrm>
            <a:off x="442911" y="3202702"/>
            <a:ext cx="11306178"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0" i="0" u="none" strike="noStrike" kern="1200" cap="none" spc="-30" normalizeH="0" baseline="0" noProof="0" dirty="0">
                <a:ln>
                  <a:noFill/>
                </a:ln>
                <a:solidFill>
                  <a:schemeClr val="bg1"/>
                </a:solidFill>
                <a:effectLst/>
                <a:uLnTx/>
                <a:uFillTx/>
                <a:latin typeface="+mn-lt"/>
                <a:ea typeface="+mn-ea"/>
                <a:cs typeface="+mn-cs"/>
              </a:rPr>
              <a:t>layouts</a:t>
            </a:r>
            <a:endPar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endParaRPr>
          </a:p>
        </p:txBody>
      </p:sp>
      <p:sp>
        <p:nvSpPr>
          <p:cNvPr id="10" name="Rectangle 9">
            <a:extLst>
              <a:ext uri="{FF2B5EF4-FFF2-40B4-BE49-F238E27FC236}">
                <a16:creationId xmlns:a16="http://schemas.microsoft.com/office/drawing/2014/main" id="{5E1D1F3F-2741-4816-B116-7C52246F2247}"/>
              </a:ext>
            </a:extLst>
          </p:cNvPr>
          <p:cNvSpPr>
            <a:spLocks/>
          </p:cNvSpPr>
          <p:nvPr userDrawn="1"/>
        </p:nvSpPr>
        <p:spPr>
          <a:xfrm>
            <a:off x="4478570" y="1627803"/>
            <a:ext cx="3234860" cy="1592744"/>
          </a:xfrm>
          <a:prstGeom prst="rect">
            <a:avLst/>
          </a:prstGeom>
          <a:no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Title</a:t>
            </a:r>
          </a:p>
        </p:txBody>
      </p:sp>
      <p:sp>
        <p:nvSpPr>
          <p:cNvPr id="14" name="Rectangle 13">
            <a:extLst>
              <a:ext uri="{FF2B5EF4-FFF2-40B4-BE49-F238E27FC236}">
                <a16:creationId xmlns:a16="http://schemas.microsoft.com/office/drawing/2014/main" id="{C459B7CF-888B-4B9F-B2F3-DC4A1B6D0B0F}"/>
              </a:ext>
            </a:extLst>
          </p:cNvPr>
          <p:cNvSpPr>
            <a:spLocks/>
          </p:cNvSpPr>
          <p:nvPr userDrawn="1"/>
        </p:nvSpPr>
        <p:spPr>
          <a:xfrm>
            <a:off x="8073430" y="1627803"/>
            <a:ext cx="887422" cy="1592744"/>
          </a:xfrm>
          <a:prstGeom prst="rect">
            <a:avLst/>
          </a:prstGeom>
          <a:solidFill>
            <a:schemeClr val="accent1"/>
          </a:solid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&gt;</a:t>
            </a:r>
          </a:p>
        </p:txBody>
      </p:sp>
    </p:spTree>
    <p:extLst>
      <p:ext uri="{BB962C8B-B14F-4D97-AF65-F5344CB8AC3E}">
        <p14:creationId xmlns:p14="http://schemas.microsoft.com/office/powerpoint/2010/main" val="4122384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ig picture left_White log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AFBBB2-26EC-4B92-8CD3-8297E108AEAD}"/>
              </a:ext>
            </a:extLst>
          </p:cNvPr>
          <p:cNvSpPr/>
          <p:nvPr userDrawn="1"/>
        </p:nvSpPr>
        <p:spPr>
          <a:xfrm>
            <a:off x="0" y="6308725"/>
            <a:ext cx="1279525" cy="549275"/>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1525EC81-2DC3-47E4-BDDC-D73B803922D3}" type="datetime1">
              <a:rPr lang="en-GB" smtClean="0"/>
              <a:t>04/05/2023</a:t>
            </a:fld>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803DD7B-12C8-43B8-9F45-989336E79744}" type="slidenum">
              <a:rPr lang="en-US" smtClean="0"/>
              <a:pPr/>
              <a:t>‹#›</a:t>
            </a:fld>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8526463" y="1219200"/>
            <a:ext cx="3222624"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B7462A84-DAC6-4BEC-8599-CFCC54B90947}"/>
              </a:ext>
            </a:extLst>
          </p:cNvPr>
          <p:cNvSpPr>
            <a:spLocks noGrp="1"/>
          </p:cNvSpPr>
          <p:nvPr>
            <p:ph type="title"/>
          </p:nvPr>
        </p:nvSpPr>
        <p:spPr>
          <a:xfrm>
            <a:off x="8509000" y="221456"/>
            <a:ext cx="3240088" cy="775597"/>
          </a:xfrm>
        </p:spPr>
        <p:txBody>
          <a:body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F32589BB-007C-4263-AE9A-45A07A831DD1}"/>
              </a:ext>
            </a:extLst>
          </p:cNvPr>
          <p:cNvSpPr>
            <a:spLocks noGrp="1"/>
          </p:cNvSpPr>
          <p:nvPr>
            <p:ph type="pic" sz="quarter" idx="14"/>
          </p:nvPr>
        </p:nvSpPr>
        <p:spPr>
          <a:xfrm>
            <a:off x="0" y="0"/>
            <a:ext cx="8112124" cy="6858000"/>
          </a:xfrm>
          <a:custGeom>
            <a:avLst/>
            <a:gdLst>
              <a:gd name="connsiteX0" fmla="*/ 811590 w 8112124"/>
              <a:gd name="connsiteY0" fmla="*/ 6423839 h 6858000"/>
              <a:gd name="connsiteX1" fmla="*/ 812551 w 8112124"/>
              <a:gd name="connsiteY1" fmla="*/ 6425983 h 6858000"/>
              <a:gd name="connsiteX2" fmla="*/ 842986 w 8112124"/>
              <a:gd name="connsiteY2" fmla="*/ 6528784 h 6858000"/>
              <a:gd name="connsiteX3" fmla="*/ 842084 w 8112124"/>
              <a:gd name="connsiteY3" fmla="*/ 6530809 h 6858000"/>
              <a:gd name="connsiteX4" fmla="*/ 841381 w 8112124"/>
              <a:gd name="connsiteY4" fmla="*/ 6530906 h 6858000"/>
              <a:gd name="connsiteX5" fmla="*/ 781809 w 8112124"/>
              <a:gd name="connsiteY5" fmla="*/ 6530906 h 6858000"/>
              <a:gd name="connsiteX6" fmla="*/ 780110 w 8112124"/>
              <a:gd name="connsiteY6" fmla="*/ 6529469 h 6858000"/>
              <a:gd name="connsiteX7" fmla="*/ 780204 w 8112124"/>
              <a:gd name="connsiteY7" fmla="*/ 6528784 h 6858000"/>
              <a:gd name="connsiteX8" fmla="*/ 810640 w 8112124"/>
              <a:gd name="connsiteY8" fmla="*/ 6425983 h 6858000"/>
              <a:gd name="connsiteX9" fmla="*/ 811590 w 8112124"/>
              <a:gd name="connsiteY9" fmla="*/ 6423839 h 6858000"/>
              <a:gd name="connsiteX10" fmla="*/ 587692 w 8112124"/>
              <a:gd name="connsiteY10" fmla="*/ 6423839 h 6858000"/>
              <a:gd name="connsiteX11" fmla="*/ 588641 w 8112124"/>
              <a:gd name="connsiteY11" fmla="*/ 6425983 h 6858000"/>
              <a:gd name="connsiteX12" fmla="*/ 619077 w 8112124"/>
              <a:gd name="connsiteY12" fmla="*/ 6528784 h 6858000"/>
              <a:gd name="connsiteX13" fmla="*/ 618198 w 8112124"/>
              <a:gd name="connsiteY13" fmla="*/ 6530804 h 6858000"/>
              <a:gd name="connsiteX14" fmla="*/ 617483 w 8112124"/>
              <a:gd name="connsiteY14" fmla="*/ 6530906 h 6858000"/>
              <a:gd name="connsiteX15" fmla="*/ 557911 w 8112124"/>
              <a:gd name="connsiteY15" fmla="*/ 6530906 h 6858000"/>
              <a:gd name="connsiteX16" fmla="*/ 556210 w 8112124"/>
              <a:gd name="connsiteY16" fmla="*/ 6529478 h 6858000"/>
              <a:gd name="connsiteX17" fmla="*/ 556306 w 8112124"/>
              <a:gd name="connsiteY17" fmla="*/ 6528784 h 6858000"/>
              <a:gd name="connsiteX18" fmla="*/ 586752 w 8112124"/>
              <a:gd name="connsiteY18" fmla="*/ 6425983 h 6858000"/>
              <a:gd name="connsiteX19" fmla="*/ 587692 w 8112124"/>
              <a:gd name="connsiteY19" fmla="*/ 6423839 h 6858000"/>
              <a:gd name="connsiteX20" fmla="*/ 543817 w 8112124"/>
              <a:gd name="connsiteY20" fmla="*/ 6352465 h 6858000"/>
              <a:gd name="connsiteX21" fmla="*/ 540861 w 8112124"/>
              <a:gd name="connsiteY21" fmla="*/ 6354577 h 6858000"/>
              <a:gd name="connsiteX22" fmla="*/ 443053 w 8112124"/>
              <a:gd name="connsiteY22" fmla="*/ 6633486 h 6858000"/>
              <a:gd name="connsiteX23" fmla="*/ 443767 w 8112124"/>
              <a:gd name="connsiteY23" fmla="*/ 6635455 h 6858000"/>
              <a:gd name="connsiteX24" fmla="*/ 444542 w 8112124"/>
              <a:gd name="connsiteY24" fmla="*/ 6635587 h 6858000"/>
              <a:gd name="connsiteX25" fmla="*/ 521743 w 8112124"/>
              <a:gd name="connsiteY25" fmla="*/ 6635587 h 6858000"/>
              <a:gd name="connsiteX26" fmla="*/ 524604 w 8112124"/>
              <a:gd name="connsiteY26" fmla="*/ 6633454 h 6858000"/>
              <a:gd name="connsiteX27" fmla="*/ 537103 w 8112124"/>
              <a:gd name="connsiteY27" fmla="*/ 6591713 h 6858000"/>
              <a:gd name="connsiteX28" fmla="*/ 539975 w 8112124"/>
              <a:gd name="connsiteY28" fmla="*/ 6589581 h 6858000"/>
              <a:gd name="connsiteX29" fmla="*/ 635418 w 8112124"/>
              <a:gd name="connsiteY29" fmla="*/ 6589581 h 6858000"/>
              <a:gd name="connsiteX30" fmla="*/ 638279 w 8112124"/>
              <a:gd name="connsiteY30" fmla="*/ 6591713 h 6858000"/>
              <a:gd name="connsiteX31" fmla="*/ 650789 w 8112124"/>
              <a:gd name="connsiteY31" fmla="*/ 6633454 h 6858000"/>
              <a:gd name="connsiteX32" fmla="*/ 653650 w 8112124"/>
              <a:gd name="connsiteY32" fmla="*/ 6635587 h 6858000"/>
              <a:gd name="connsiteX33" fmla="*/ 745642 w 8112124"/>
              <a:gd name="connsiteY33" fmla="*/ 6635587 h 6858000"/>
              <a:gd name="connsiteX34" fmla="*/ 748502 w 8112124"/>
              <a:gd name="connsiteY34" fmla="*/ 6633454 h 6858000"/>
              <a:gd name="connsiteX35" fmla="*/ 761012 w 8112124"/>
              <a:gd name="connsiteY35" fmla="*/ 6591713 h 6858000"/>
              <a:gd name="connsiteX36" fmla="*/ 763873 w 8112124"/>
              <a:gd name="connsiteY36" fmla="*/ 6589581 h 6858000"/>
              <a:gd name="connsiteX37" fmla="*/ 859328 w 8112124"/>
              <a:gd name="connsiteY37" fmla="*/ 6589581 h 6858000"/>
              <a:gd name="connsiteX38" fmla="*/ 862188 w 8112124"/>
              <a:gd name="connsiteY38" fmla="*/ 6591713 h 6858000"/>
              <a:gd name="connsiteX39" fmla="*/ 874677 w 8112124"/>
              <a:gd name="connsiteY39" fmla="*/ 6633454 h 6858000"/>
              <a:gd name="connsiteX40" fmla="*/ 877538 w 8112124"/>
              <a:gd name="connsiteY40" fmla="*/ 6635587 h 6858000"/>
              <a:gd name="connsiteX41" fmla="*/ 1009888 w 8112124"/>
              <a:gd name="connsiteY41" fmla="*/ 6635587 h 6858000"/>
              <a:gd name="connsiteX42" fmla="*/ 1012126 w 8112124"/>
              <a:gd name="connsiteY42" fmla="*/ 6633359 h 6858000"/>
              <a:gd name="connsiteX43" fmla="*/ 1012126 w 8112124"/>
              <a:gd name="connsiteY43" fmla="*/ 6558121 h 6858000"/>
              <a:gd name="connsiteX44" fmla="*/ 1013678 w 8112124"/>
              <a:gd name="connsiteY44" fmla="*/ 6554289 h 6858000"/>
              <a:gd name="connsiteX45" fmla="*/ 1042910 w 8112124"/>
              <a:gd name="connsiteY45" fmla="*/ 6524182 h 6858000"/>
              <a:gd name="connsiteX46" fmla="*/ 1045264 w 8112124"/>
              <a:gd name="connsiteY46" fmla="*/ 6523986 h 6858000"/>
              <a:gd name="connsiteX47" fmla="*/ 1045655 w 8112124"/>
              <a:gd name="connsiteY47" fmla="*/ 6524467 h 6858000"/>
              <a:gd name="connsiteX48" fmla="*/ 1114041 w 8112124"/>
              <a:gd name="connsiteY48" fmla="*/ 6633698 h 6858000"/>
              <a:gd name="connsiteX49" fmla="*/ 1117542 w 8112124"/>
              <a:gd name="connsiteY49" fmla="*/ 6635587 h 6858000"/>
              <a:gd name="connsiteX50" fmla="*/ 1214827 w 8112124"/>
              <a:gd name="connsiteY50" fmla="*/ 6635587 h 6858000"/>
              <a:gd name="connsiteX51" fmla="*/ 1215840 w 8112124"/>
              <a:gd name="connsiteY51" fmla="*/ 6633718 h 6858000"/>
              <a:gd name="connsiteX52" fmla="*/ 1106842 w 8112124"/>
              <a:gd name="connsiteY52" fmla="*/ 6465760 h 6858000"/>
              <a:gd name="connsiteX53" fmla="*/ 1107148 w 8112124"/>
              <a:gd name="connsiteY53" fmla="*/ 6462277 h 6858000"/>
              <a:gd name="connsiteX54" fmla="*/ 1207532 w 8112124"/>
              <a:gd name="connsiteY54" fmla="*/ 6354102 h 6858000"/>
              <a:gd name="connsiteX55" fmla="*/ 1206825 w 8112124"/>
              <a:gd name="connsiteY55" fmla="*/ 6352465 h 6858000"/>
              <a:gd name="connsiteX56" fmla="*/ 1109766 w 8112124"/>
              <a:gd name="connsiteY56" fmla="*/ 6352465 h 6858000"/>
              <a:gd name="connsiteX57" fmla="*/ 1106092 w 8112124"/>
              <a:gd name="connsiteY57" fmla="*/ 6354165 h 6858000"/>
              <a:gd name="connsiteX58" fmla="*/ 1013573 w 8112124"/>
              <a:gd name="connsiteY58" fmla="*/ 6461812 h 6858000"/>
              <a:gd name="connsiteX59" fmla="*/ 1012126 w 8112124"/>
              <a:gd name="connsiteY59" fmla="*/ 6461263 h 6858000"/>
              <a:gd name="connsiteX60" fmla="*/ 1012126 w 8112124"/>
              <a:gd name="connsiteY60" fmla="*/ 6354693 h 6858000"/>
              <a:gd name="connsiteX61" fmla="*/ 1009888 w 8112124"/>
              <a:gd name="connsiteY61" fmla="*/ 6352465 h 6858000"/>
              <a:gd name="connsiteX62" fmla="*/ 938134 w 8112124"/>
              <a:gd name="connsiteY62" fmla="*/ 6352465 h 6858000"/>
              <a:gd name="connsiteX63" fmla="*/ 935917 w 8112124"/>
              <a:gd name="connsiteY63" fmla="*/ 6354693 h 6858000"/>
              <a:gd name="connsiteX64" fmla="*/ 935917 w 8112124"/>
              <a:gd name="connsiteY64" fmla="*/ 6531687 h 6858000"/>
              <a:gd name="connsiteX65" fmla="*/ 954581 w 8112124"/>
              <a:gd name="connsiteY65" fmla="*/ 6580597 h 6858000"/>
              <a:gd name="connsiteX66" fmla="*/ 932169 w 8112124"/>
              <a:gd name="connsiteY66" fmla="*/ 6622233 h 6858000"/>
              <a:gd name="connsiteX67" fmla="*/ 909641 w 8112124"/>
              <a:gd name="connsiteY67" fmla="*/ 6578211 h 6858000"/>
              <a:gd name="connsiteX68" fmla="*/ 909641 w 8112124"/>
              <a:gd name="connsiteY68" fmla="*/ 6499616 h 6858000"/>
              <a:gd name="connsiteX69" fmla="*/ 859391 w 8112124"/>
              <a:gd name="connsiteY69" fmla="*/ 6354587 h 6858000"/>
              <a:gd name="connsiteX70" fmla="*/ 856435 w 8112124"/>
              <a:gd name="connsiteY70" fmla="*/ 6352465 h 6858000"/>
              <a:gd name="connsiteX71" fmla="*/ 767716 w 8112124"/>
              <a:gd name="connsiteY71" fmla="*/ 6352465 h 6858000"/>
              <a:gd name="connsiteX72" fmla="*/ 764760 w 8112124"/>
              <a:gd name="connsiteY72" fmla="*/ 6354577 h 6858000"/>
              <a:gd name="connsiteX73" fmla="*/ 700543 w 8112124"/>
              <a:gd name="connsiteY73" fmla="*/ 6537684 h 6858000"/>
              <a:gd name="connsiteX74" fmla="*/ 699087 w 8112124"/>
              <a:gd name="connsiteY74" fmla="*/ 6537684 h 6858000"/>
              <a:gd name="connsiteX75" fmla="*/ 635482 w 8112124"/>
              <a:gd name="connsiteY75" fmla="*/ 6354587 h 6858000"/>
              <a:gd name="connsiteX76" fmla="*/ 632526 w 8112124"/>
              <a:gd name="connsiteY76" fmla="*/ 6352465 h 6858000"/>
              <a:gd name="connsiteX77" fmla="*/ 0 w 8112124"/>
              <a:gd name="connsiteY77" fmla="*/ 0 h 6858000"/>
              <a:gd name="connsiteX78" fmla="*/ 14393 w 8112124"/>
              <a:gd name="connsiteY78" fmla="*/ 0 h 6858000"/>
              <a:gd name="connsiteX79" fmla="*/ 7188731 w 8112124"/>
              <a:gd name="connsiteY79" fmla="*/ 0 h 6858000"/>
              <a:gd name="connsiteX80" fmla="*/ 7760334 w 8112124"/>
              <a:gd name="connsiteY80" fmla="*/ 3448050 h 6858000"/>
              <a:gd name="connsiteX81" fmla="*/ 7722227 w 8112124"/>
              <a:gd name="connsiteY81" fmla="*/ 6858000 h 6858000"/>
              <a:gd name="connsiteX82" fmla="*/ 0 w 8112124"/>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112124" h="6858000">
                <a:moveTo>
                  <a:pt x="811590" y="6423839"/>
                </a:moveTo>
                <a:cubicBezTo>
                  <a:pt x="811780" y="6423840"/>
                  <a:pt x="812212" y="6424811"/>
                  <a:pt x="812551" y="6425983"/>
                </a:cubicBezTo>
                <a:lnTo>
                  <a:pt x="842986" y="6528784"/>
                </a:lnTo>
                <a:cubicBezTo>
                  <a:pt x="843296" y="6529592"/>
                  <a:pt x="842892" y="6530499"/>
                  <a:pt x="842084" y="6530809"/>
                </a:cubicBezTo>
                <a:cubicBezTo>
                  <a:pt x="841860" y="6530894"/>
                  <a:pt x="841620" y="6530928"/>
                  <a:pt x="841381" y="6530906"/>
                </a:cubicBezTo>
                <a:lnTo>
                  <a:pt x="781809" y="6530906"/>
                </a:lnTo>
                <a:cubicBezTo>
                  <a:pt x="780943" y="6530979"/>
                  <a:pt x="780182" y="6530335"/>
                  <a:pt x="780110" y="6529469"/>
                </a:cubicBezTo>
                <a:cubicBezTo>
                  <a:pt x="780090" y="6529236"/>
                  <a:pt x="780123" y="6529003"/>
                  <a:pt x="780204" y="6528784"/>
                </a:cubicBezTo>
                <a:lnTo>
                  <a:pt x="810640" y="6425983"/>
                </a:lnTo>
                <a:cubicBezTo>
                  <a:pt x="810784" y="6425203"/>
                  <a:pt x="811109" y="6424469"/>
                  <a:pt x="811590" y="6423839"/>
                </a:cubicBezTo>
                <a:close/>
                <a:moveTo>
                  <a:pt x="587692"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0" y="6424474"/>
                  <a:pt x="587692"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1" y="6590480"/>
                  <a:pt x="538670" y="6589634"/>
                  <a:pt x="539975" y="6589581"/>
                </a:cubicBezTo>
                <a:lnTo>
                  <a:pt x="635418" y="6589581"/>
                </a:lnTo>
                <a:cubicBezTo>
                  <a:pt x="636718" y="6589641"/>
                  <a:pt x="637850" y="6590485"/>
                  <a:pt x="638279" y="6591713"/>
                </a:cubicBezTo>
                <a:lnTo>
                  <a:pt x="650789" y="6633454"/>
                </a:lnTo>
                <a:cubicBezTo>
                  <a:pt x="651218" y="6634683"/>
                  <a:pt x="652351"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8" y="6591713"/>
                </a:cubicBezTo>
                <a:lnTo>
                  <a:pt x="874677" y="6633454"/>
                </a:lnTo>
                <a:cubicBezTo>
                  <a:pt x="875109" y="6634681"/>
                  <a:pt x="876240" y="6635524"/>
                  <a:pt x="877538" y="6635587"/>
                </a:cubicBezTo>
                <a:lnTo>
                  <a:pt x="1009888" y="6635587"/>
                </a:lnTo>
                <a:cubicBezTo>
                  <a:pt x="1011119" y="6635584"/>
                  <a:pt x="1012117" y="6634590"/>
                  <a:pt x="1012126" y="6633359"/>
                </a:cubicBezTo>
                <a:lnTo>
                  <a:pt x="1012126" y="6558121"/>
                </a:lnTo>
                <a:cubicBezTo>
                  <a:pt x="1012196" y="6556706"/>
                  <a:pt x="1012743" y="6555355"/>
                  <a:pt x="1013678" y="6554289"/>
                </a:cubicBezTo>
                <a:lnTo>
                  <a:pt x="1042910" y="6524182"/>
                </a:lnTo>
                <a:cubicBezTo>
                  <a:pt x="1043506" y="6523478"/>
                  <a:pt x="1044560" y="6523390"/>
                  <a:pt x="1045264"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2"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4393" y="0"/>
                </a:lnTo>
                <a:cubicBezTo>
                  <a:pt x="680054" y="0"/>
                  <a:pt x="2455148" y="0"/>
                  <a:pt x="7188731" y="0"/>
                </a:cubicBezTo>
                <a:cubicBezTo>
                  <a:pt x="7017250" y="671513"/>
                  <a:pt x="7007724" y="1771650"/>
                  <a:pt x="7760334" y="3448050"/>
                </a:cubicBezTo>
                <a:cubicBezTo>
                  <a:pt x="8465310" y="5024438"/>
                  <a:pt x="7927051" y="6419850"/>
                  <a:pt x="7722227" y="6858000"/>
                </a:cubicBezTo>
                <a:lnTo>
                  <a:pt x="0" y="6858000"/>
                </a:ln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023698604"/>
      </p:ext>
    </p:extLst>
  </p:cSld>
  <p:clrMapOvr>
    <a:masterClrMapping/>
  </p:clrMapOvr>
  <p:extLst>
    <p:ext uri="{DCECCB84-F9BA-43D5-87BE-67443E8EF086}">
      <p15:sldGuideLst xmlns:p15="http://schemas.microsoft.com/office/powerpoint/2012/main">
        <p15:guide id="1" pos="53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ig picture left_Blue log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F1509F-92B9-45AD-971F-5B782C8B2183}"/>
              </a:ext>
            </a:extLst>
          </p:cNvPr>
          <p:cNvSpPr/>
          <p:nvPr userDrawn="1"/>
        </p:nvSpPr>
        <p:spPr>
          <a:xfrm>
            <a:off x="0" y="6308725"/>
            <a:ext cx="1279525" cy="549275"/>
          </a:xfrm>
          <a:prstGeom prst="rect">
            <a:avLst/>
          </a:pr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0" name="Picture Placeholder 9">
            <a:extLst>
              <a:ext uri="{FF2B5EF4-FFF2-40B4-BE49-F238E27FC236}">
                <a16:creationId xmlns:a16="http://schemas.microsoft.com/office/drawing/2014/main" id="{0695726F-C554-4189-8B3E-40D9DBA4BD90}"/>
              </a:ext>
            </a:extLst>
          </p:cNvPr>
          <p:cNvSpPr>
            <a:spLocks noGrp="1"/>
          </p:cNvSpPr>
          <p:nvPr>
            <p:ph type="pic" sz="quarter" idx="14"/>
          </p:nvPr>
        </p:nvSpPr>
        <p:spPr>
          <a:xfrm>
            <a:off x="0" y="0"/>
            <a:ext cx="8112124" cy="6858000"/>
          </a:xfrm>
          <a:custGeom>
            <a:avLst/>
            <a:gdLst>
              <a:gd name="connsiteX0" fmla="*/ 811590 w 8112124"/>
              <a:gd name="connsiteY0" fmla="*/ 6423839 h 6858000"/>
              <a:gd name="connsiteX1" fmla="*/ 812551 w 8112124"/>
              <a:gd name="connsiteY1" fmla="*/ 6425983 h 6858000"/>
              <a:gd name="connsiteX2" fmla="*/ 842986 w 8112124"/>
              <a:gd name="connsiteY2" fmla="*/ 6528784 h 6858000"/>
              <a:gd name="connsiteX3" fmla="*/ 842084 w 8112124"/>
              <a:gd name="connsiteY3" fmla="*/ 6530809 h 6858000"/>
              <a:gd name="connsiteX4" fmla="*/ 841381 w 8112124"/>
              <a:gd name="connsiteY4" fmla="*/ 6530906 h 6858000"/>
              <a:gd name="connsiteX5" fmla="*/ 781809 w 8112124"/>
              <a:gd name="connsiteY5" fmla="*/ 6530906 h 6858000"/>
              <a:gd name="connsiteX6" fmla="*/ 780110 w 8112124"/>
              <a:gd name="connsiteY6" fmla="*/ 6529469 h 6858000"/>
              <a:gd name="connsiteX7" fmla="*/ 780204 w 8112124"/>
              <a:gd name="connsiteY7" fmla="*/ 6528784 h 6858000"/>
              <a:gd name="connsiteX8" fmla="*/ 810640 w 8112124"/>
              <a:gd name="connsiteY8" fmla="*/ 6425983 h 6858000"/>
              <a:gd name="connsiteX9" fmla="*/ 811590 w 8112124"/>
              <a:gd name="connsiteY9" fmla="*/ 6423839 h 6858000"/>
              <a:gd name="connsiteX10" fmla="*/ 587692 w 8112124"/>
              <a:gd name="connsiteY10" fmla="*/ 6423839 h 6858000"/>
              <a:gd name="connsiteX11" fmla="*/ 588641 w 8112124"/>
              <a:gd name="connsiteY11" fmla="*/ 6425983 h 6858000"/>
              <a:gd name="connsiteX12" fmla="*/ 619077 w 8112124"/>
              <a:gd name="connsiteY12" fmla="*/ 6528784 h 6858000"/>
              <a:gd name="connsiteX13" fmla="*/ 618198 w 8112124"/>
              <a:gd name="connsiteY13" fmla="*/ 6530804 h 6858000"/>
              <a:gd name="connsiteX14" fmla="*/ 617483 w 8112124"/>
              <a:gd name="connsiteY14" fmla="*/ 6530906 h 6858000"/>
              <a:gd name="connsiteX15" fmla="*/ 557911 w 8112124"/>
              <a:gd name="connsiteY15" fmla="*/ 6530906 h 6858000"/>
              <a:gd name="connsiteX16" fmla="*/ 556210 w 8112124"/>
              <a:gd name="connsiteY16" fmla="*/ 6529478 h 6858000"/>
              <a:gd name="connsiteX17" fmla="*/ 556306 w 8112124"/>
              <a:gd name="connsiteY17" fmla="*/ 6528784 h 6858000"/>
              <a:gd name="connsiteX18" fmla="*/ 586752 w 8112124"/>
              <a:gd name="connsiteY18" fmla="*/ 6425983 h 6858000"/>
              <a:gd name="connsiteX19" fmla="*/ 587692 w 8112124"/>
              <a:gd name="connsiteY19" fmla="*/ 6423839 h 6858000"/>
              <a:gd name="connsiteX20" fmla="*/ 543817 w 8112124"/>
              <a:gd name="connsiteY20" fmla="*/ 6352465 h 6858000"/>
              <a:gd name="connsiteX21" fmla="*/ 540861 w 8112124"/>
              <a:gd name="connsiteY21" fmla="*/ 6354577 h 6858000"/>
              <a:gd name="connsiteX22" fmla="*/ 443053 w 8112124"/>
              <a:gd name="connsiteY22" fmla="*/ 6633486 h 6858000"/>
              <a:gd name="connsiteX23" fmla="*/ 443767 w 8112124"/>
              <a:gd name="connsiteY23" fmla="*/ 6635455 h 6858000"/>
              <a:gd name="connsiteX24" fmla="*/ 444542 w 8112124"/>
              <a:gd name="connsiteY24" fmla="*/ 6635587 h 6858000"/>
              <a:gd name="connsiteX25" fmla="*/ 521743 w 8112124"/>
              <a:gd name="connsiteY25" fmla="*/ 6635587 h 6858000"/>
              <a:gd name="connsiteX26" fmla="*/ 524604 w 8112124"/>
              <a:gd name="connsiteY26" fmla="*/ 6633454 h 6858000"/>
              <a:gd name="connsiteX27" fmla="*/ 537103 w 8112124"/>
              <a:gd name="connsiteY27" fmla="*/ 6591713 h 6858000"/>
              <a:gd name="connsiteX28" fmla="*/ 539975 w 8112124"/>
              <a:gd name="connsiteY28" fmla="*/ 6589581 h 6858000"/>
              <a:gd name="connsiteX29" fmla="*/ 635418 w 8112124"/>
              <a:gd name="connsiteY29" fmla="*/ 6589581 h 6858000"/>
              <a:gd name="connsiteX30" fmla="*/ 638279 w 8112124"/>
              <a:gd name="connsiteY30" fmla="*/ 6591713 h 6858000"/>
              <a:gd name="connsiteX31" fmla="*/ 650789 w 8112124"/>
              <a:gd name="connsiteY31" fmla="*/ 6633454 h 6858000"/>
              <a:gd name="connsiteX32" fmla="*/ 653650 w 8112124"/>
              <a:gd name="connsiteY32" fmla="*/ 6635587 h 6858000"/>
              <a:gd name="connsiteX33" fmla="*/ 745642 w 8112124"/>
              <a:gd name="connsiteY33" fmla="*/ 6635587 h 6858000"/>
              <a:gd name="connsiteX34" fmla="*/ 748502 w 8112124"/>
              <a:gd name="connsiteY34" fmla="*/ 6633454 h 6858000"/>
              <a:gd name="connsiteX35" fmla="*/ 761012 w 8112124"/>
              <a:gd name="connsiteY35" fmla="*/ 6591713 h 6858000"/>
              <a:gd name="connsiteX36" fmla="*/ 763873 w 8112124"/>
              <a:gd name="connsiteY36" fmla="*/ 6589581 h 6858000"/>
              <a:gd name="connsiteX37" fmla="*/ 859328 w 8112124"/>
              <a:gd name="connsiteY37" fmla="*/ 6589581 h 6858000"/>
              <a:gd name="connsiteX38" fmla="*/ 862188 w 8112124"/>
              <a:gd name="connsiteY38" fmla="*/ 6591713 h 6858000"/>
              <a:gd name="connsiteX39" fmla="*/ 874677 w 8112124"/>
              <a:gd name="connsiteY39" fmla="*/ 6633454 h 6858000"/>
              <a:gd name="connsiteX40" fmla="*/ 877538 w 8112124"/>
              <a:gd name="connsiteY40" fmla="*/ 6635587 h 6858000"/>
              <a:gd name="connsiteX41" fmla="*/ 1009888 w 8112124"/>
              <a:gd name="connsiteY41" fmla="*/ 6635587 h 6858000"/>
              <a:gd name="connsiteX42" fmla="*/ 1012126 w 8112124"/>
              <a:gd name="connsiteY42" fmla="*/ 6633359 h 6858000"/>
              <a:gd name="connsiteX43" fmla="*/ 1012126 w 8112124"/>
              <a:gd name="connsiteY43" fmla="*/ 6558121 h 6858000"/>
              <a:gd name="connsiteX44" fmla="*/ 1013678 w 8112124"/>
              <a:gd name="connsiteY44" fmla="*/ 6554289 h 6858000"/>
              <a:gd name="connsiteX45" fmla="*/ 1042910 w 8112124"/>
              <a:gd name="connsiteY45" fmla="*/ 6524182 h 6858000"/>
              <a:gd name="connsiteX46" fmla="*/ 1045264 w 8112124"/>
              <a:gd name="connsiteY46" fmla="*/ 6523986 h 6858000"/>
              <a:gd name="connsiteX47" fmla="*/ 1045655 w 8112124"/>
              <a:gd name="connsiteY47" fmla="*/ 6524467 h 6858000"/>
              <a:gd name="connsiteX48" fmla="*/ 1114041 w 8112124"/>
              <a:gd name="connsiteY48" fmla="*/ 6633698 h 6858000"/>
              <a:gd name="connsiteX49" fmla="*/ 1117542 w 8112124"/>
              <a:gd name="connsiteY49" fmla="*/ 6635587 h 6858000"/>
              <a:gd name="connsiteX50" fmla="*/ 1214827 w 8112124"/>
              <a:gd name="connsiteY50" fmla="*/ 6635587 h 6858000"/>
              <a:gd name="connsiteX51" fmla="*/ 1215840 w 8112124"/>
              <a:gd name="connsiteY51" fmla="*/ 6633718 h 6858000"/>
              <a:gd name="connsiteX52" fmla="*/ 1106842 w 8112124"/>
              <a:gd name="connsiteY52" fmla="*/ 6465760 h 6858000"/>
              <a:gd name="connsiteX53" fmla="*/ 1107148 w 8112124"/>
              <a:gd name="connsiteY53" fmla="*/ 6462277 h 6858000"/>
              <a:gd name="connsiteX54" fmla="*/ 1207532 w 8112124"/>
              <a:gd name="connsiteY54" fmla="*/ 6354102 h 6858000"/>
              <a:gd name="connsiteX55" fmla="*/ 1206825 w 8112124"/>
              <a:gd name="connsiteY55" fmla="*/ 6352465 h 6858000"/>
              <a:gd name="connsiteX56" fmla="*/ 1109766 w 8112124"/>
              <a:gd name="connsiteY56" fmla="*/ 6352465 h 6858000"/>
              <a:gd name="connsiteX57" fmla="*/ 1106092 w 8112124"/>
              <a:gd name="connsiteY57" fmla="*/ 6354165 h 6858000"/>
              <a:gd name="connsiteX58" fmla="*/ 1013573 w 8112124"/>
              <a:gd name="connsiteY58" fmla="*/ 6461812 h 6858000"/>
              <a:gd name="connsiteX59" fmla="*/ 1012126 w 8112124"/>
              <a:gd name="connsiteY59" fmla="*/ 6461263 h 6858000"/>
              <a:gd name="connsiteX60" fmla="*/ 1012126 w 8112124"/>
              <a:gd name="connsiteY60" fmla="*/ 6354693 h 6858000"/>
              <a:gd name="connsiteX61" fmla="*/ 1009888 w 8112124"/>
              <a:gd name="connsiteY61" fmla="*/ 6352465 h 6858000"/>
              <a:gd name="connsiteX62" fmla="*/ 938134 w 8112124"/>
              <a:gd name="connsiteY62" fmla="*/ 6352465 h 6858000"/>
              <a:gd name="connsiteX63" fmla="*/ 935917 w 8112124"/>
              <a:gd name="connsiteY63" fmla="*/ 6354693 h 6858000"/>
              <a:gd name="connsiteX64" fmla="*/ 935917 w 8112124"/>
              <a:gd name="connsiteY64" fmla="*/ 6531687 h 6858000"/>
              <a:gd name="connsiteX65" fmla="*/ 954581 w 8112124"/>
              <a:gd name="connsiteY65" fmla="*/ 6580597 h 6858000"/>
              <a:gd name="connsiteX66" fmla="*/ 932169 w 8112124"/>
              <a:gd name="connsiteY66" fmla="*/ 6622233 h 6858000"/>
              <a:gd name="connsiteX67" fmla="*/ 909641 w 8112124"/>
              <a:gd name="connsiteY67" fmla="*/ 6578211 h 6858000"/>
              <a:gd name="connsiteX68" fmla="*/ 909641 w 8112124"/>
              <a:gd name="connsiteY68" fmla="*/ 6499616 h 6858000"/>
              <a:gd name="connsiteX69" fmla="*/ 859391 w 8112124"/>
              <a:gd name="connsiteY69" fmla="*/ 6354587 h 6858000"/>
              <a:gd name="connsiteX70" fmla="*/ 856435 w 8112124"/>
              <a:gd name="connsiteY70" fmla="*/ 6352465 h 6858000"/>
              <a:gd name="connsiteX71" fmla="*/ 767716 w 8112124"/>
              <a:gd name="connsiteY71" fmla="*/ 6352465 h 6858000"/>
              <a:gd name="connsiteX72" fmla="*/ 764760 w 8112124"/>
              <a:gd name="connsiteY72" fmla="*/ 6354577 h 6858000"/>
              <a:gd name="connsiteX73" fmla="*/ 700543 w 8112124"/>
              <a:gd name="connsiteY73" fmla="*/ 6537684 h 6858000"/>
              <a:gd name="connsiteX74" fmla="*/ 699087 w 8112124"/>
              <a:gd name="connsiteY74" fmla="*/ 6537684 h 6858000"/>
              <a:gd name="connsiteX75" fmla="*/ 635482 w 8112124"/>
              <a:gd name="connsiteY75" fmla="*/ 6354587 h 6858000"/>
              <a:gd name="connsiteX76" fmla="*/ 632526 w 8112124"/>
              <a:gd name="connsiteY76" fmla="*/ 6352465 h 6858000"/>
              <a:gd name="connsiteX77" fmla="*/ 0 w 8112124"/>
              <a:gd name="connsiteY77" fmla="*/ 0 h 6858000"/>
              <a:gd name="connsiteX78" fmla="*/ 14393 w 8112124"/>
              <a:gd name="connsiteY78" fmla="*/ 0 h 6858000"/>
              <a:gd name="connsiteX79" fmla="*/ 7188731 w 8112124"/>
              <a:gd name="connsiteY79" fmla="*/ 0 h 6858000"/>
              <a:gd name="connsiteX80" fmla="*/ 7760334 w 8112124"/>
              <a:gd name="connsiteY80" fmla="*/ 3448050 h 6858000"/>
              <a:gd name="connsiteX81" fmla="*/ 7722227 w 8112124"/>
              <a:gd name="connsiteY81" fmla="*/ 6858000 h 6858000"/>
              <a:gd name="connsiteX82" fmla="*/ 0 w 8112124"/>
              <a:gd name="connsiteY8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112124" h="6858000">
                <a:moveTo>
                  <a:pt x="811590" y="6423839"/>
                </a:moveTo>
                <a:cubicBezTo>
                  <a:pt x="811780" y="6423840"/>
                  <a:pt x="812212" y="6424811"/>
                  <a:pt x="812551" y="6425983"/>
                </a:cubicBezTo>
                <a:lnTo>
                  <a:pt x="842986" y="6528784"/>
                </a:lnTo>
                <a:cubicBezTo>
                  <a:pt x="843296" y="6529592"/>
                  <a:pt x="842892" y="6530499"/>
                  <a:pt x="842084" y="6530809"/>
                </a:cubicBezTo>
                <a:cubicBezTo>
                  <a:pt x="841860" y="6530894"/>
                  <a:pt x="841620" y="6530928"/>
                  <a:pt x="841381" y="6530906"/>
                </a:cubicBezTo>
                <a:lnTo>
                  <a:pt x="781809" y="6530906"/>
                </a:lnTo>
                <a:cubicBezTo>
                  <a:pt x="780943" y="6530979"/>
                  <a:pt x="780182" y="6530335"/>
                  <a:pt x="780110" y="6529469"/>
                </a:cubicBezTo>
                <a:cubicBezTo>
                  <a:pt x="780090" y="6529236"/>
                  <a:pt x="780123" y="6529003"/>
                  <a:pt x="780204" y="6528784"/>
                </a:cubicBezTo>
                <a:lnTo>
                  <a:pt x="810640" y="6425983"/>
                </a:lnTo>
                <a:cubicBezTo>
                  <a:pt x="810784" y="6425203"/>
                  <a:pt x="811109" y="6424469"/>
                  <a:pt x="811590" y="6423839"/>
                </a:cubicBezTo>
                <a:close/>
                <a:moveTo>
                  <a:pt x="587692"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0" y="6424474"/>
                  <a:pt x="587692"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1" y="6590480"/>
                  <a:pt x="538670" y="6589634"/>
                  <a:pt x="539975" y="6589581"/>
                </a:cubicBezTo>
                <a:lnTo>
                  <a:pt x="635418" y="6589581"/>
                </a:lnTo>
                <a:cubicBezTo>
                  <a:pt x="636718" y="6589641"/>
                  <a:pt x="637850" y="6590485"/>
                  <a:pt x="638279" y="6591713"/>
                </a:cubicBezTo>
                <a:lnTo>
                  <a:pt x="650789" y="6633454"/>
                </a:lnTo>
                <a:cubicBezTo>
                  <a:pt x="651218" y="6634683"/>
                  <a:pt x="652351"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8" y="6591713"/>
                </a:cubicBezTo>
                <a:lnTo>
                  <a:pt x="874677" y="6633454"/>
                </a:lnTo>
                <a:cubicBezTo>
                  <a:pt x="875109" y="6634681"/>
                  <a:pt x="876240" y="6635524"/>
                  <a:pt x="877538" y="6635587"/>
                </a:cubicBezTo>
                <a:lnTo>
                  <a:pt x="1009888" y="6635587"/>
                </a:lnTo>
                <a:cubicBezTo>
                  <a:pt x="1011119" y="6635584"/>
                  <a:pt x="1012117" y="6634590"/>
                  <a:pt x="1012126" y="6633359"/>
                </a:cubicBezTo>
                <a:lnTo>
                  <a:pt x="1012126" y="6558121"/>
                </a:lnTo>
                <a:cubicBezTo>
                  <a:pt x="1012196" y="6556706"/>
                  <a:pt x="1012743" y="6555355"/>
                  <a:pt x="1013678" y="6554289"/>
                </a:cubicBezTo>
                <a:lnTo>
                  <a:pt x="1042910" y="6524182"/>
                </a:lnTo>
                <a:cubicBezTo>
                  <a:pt x="1043506" y="6523478"/>
                  <a:pt x="1044560" y="6523390"/>
                  <a:pt x="1045264"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2"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4393" y="0"/>
                </a:lnTo>
                <a:cubicBezTo>
                  <a:pt x="680054" y="0"/>
                  <a:pt x="2455148" y="0"/>
                  <a:pt x="7188731" y="0"/>
                </a:cubicBezTo>
                <a:cubicBezTo>
                  <a:pt x="7017250" y="671513"/>
                  <a:pt x="7007724" y="1771650"/>
                  <a:pt x="7760334" y="3448050"/>
                </a:cubicBezTo>
                <a:cubicBezTo>
                  <a:pt x="8465310" y="5024438"/>
                  <a:pt x="7927051" y="6419850"/>
                  <a:pt x="7722227" y="6858000"/>
                </a:cubicBezTo>
                <a:lnTo>
                  <a:pt x="0" y="6858000"/>
                </a:ln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88CD1252-1937-402A-8792-1F8793DE2CC5}" type="datetime1">
              <a:rPr lang="en-GB" smtClean="0"/>
              <a:t>04/05/2023</a:t>
            </a:fld>
            <a:endParaRPr lang="en-US" dirty="0"/>
          </a:p>
        </p:txBody>
      </p:sp>
      <p:sp>
        <p:nvSpPr>
          <p:cNvPr id="6" name="Slide Number Placeholder 5"/>
          <p:cNvSpPr>
            <a:spLocks noGrp="1"/>
          </p:cNvSpPr>
          <p:nvPr>
            <p:ph type="sldNum" sz="quarter" idx="12"/>
          </p:nvPr>
        </p:nvSpPr>
        <p:spPr/>
        <p:txBody>
          <a:bodyPr/>
          <a:lstStyle/>
          <a:p>
            <a:fld id="{4803DD7B-12C8-43B8-9F45-989336E79744}" type="slidenum">
              <a:rPr lang="en-US" noProof="0" smtClean="0"/>
              <a:t>‹#›</a:t>
            </a:fld>
            <a:endParaRPr lang="en-US" noProof="0"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8526463" y="1219200"/>
            <a:ext cx="3222624"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5EA8A231-4A77-4CD1-8796-424BFE328F1F}"/>
              </a:ext>
            </a:extLst>
          </p:cNvPr>
          <p:cNvSpPr>
            <a:spLocks noGrp="1"/>
          </p:cNvSpPr>
          <p:nvPr>
            <p:ph type="title"/>
          </p:nvPr>
        </p:nvSpPr>
        <p:spPr>
          <a:xfrm>
            <a:off x="8509000" y="221456"/>
            <a:ext cx="3240088" cy="775597"/>
          </a:xfrm>
        </p:spPr>
        <p:txBody>
          <a:bodyPr/>
          <a:lstStyle/>
          <a:p>
            <a:r>
              <a:rPr lang="en-US"/>
              <a:t>Click to edit Master title style</a:t>
            </a:r>
            <a:endParaRPr lang="en-US" dirty="0"/>
          </a:p>
        </p:txBody>
      </p:sp>
    </p:spTree>
    <p:extLst>
      <p:ext uri="{BB962C8B-B14F-4D97-AF65-F5344CB8AC3E}">
        <p14:creationId xmlns:p14="http://schemas.microsoft.com/office/powerpoint/2010/main" val="2132855247"/>
      </p:ext>
    </p:extLst>
  </p:cSld>
  <p:clrMapOvr>
    <a:masterClrMapping/>
  </p:clrMapOvr>
  <p:extLst>
    <p:ext uri="{DCECCB84-F9BA-43D5-87BE-67443E8EF086}">
      <p15:sldGuideLst xmlns:p15="http://schemas.microsoft.com/office/powerpoint/2012/main">
        <p15:guide id="1" pos="53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picture right_White foot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8AD7E44A-589C-465E-9B75-395DECAA6025}" type="datetime1">
              <a:rPr lang="en-GB" smtClean="0"/>
              <a:t>04/05/2023</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en-US" smtClean="0"/>
              <a:pPr/>
              <a:t>‹#›</a:t>
            </a:fld>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p>
            <a:r>
              <a:rPr lang="en-US"/>
              <a:t>Click to edit Master title style</a:t>
            </a:r>
            <a:endParaRPr lang="en-US" dirty="0"/>
          </a:p>
        </p:txBody>
      </p:sp>
    </p:spTree>
    <p:extLst>
      <p:ext uri="{BB962C8B-B14F-4D97-AF65-F5344CB8AC3E}">
        <p14:creationId xmlns:p14="http://schemas.microsoft.com/office/powerpoint/2010/main" val="1154066"/>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picture right_Blue foot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tx2"/>
                </a:solidFill>
              </a:defRPr>
            </a:lvl1pPr>
          </a:lstStyle>
          <a:p>
            <a:r>
              <a:rPr lang="en-US"/>
              <a:t>Click icon to add picture</a:t>
            </a:r>
            <a:endParaRPr lang="en-US" dirty="0"/>
          </a:p>
        </p:txBody>
      </p:sp>
      <p:sp>
        <p:nvSpPr>
          <p:cNvPr id="4" name="Date Placeholder 3"/>
          <p:cNvSpPr>
            <a:spLocks noGrp="1"/>
          </p:cNvSpPr>
          <p:nvPr>
            <p:ph type="dt" sz="half" idx="10"/>
          </p:nvPr>
        </p:nvSpPr>
        <p:spPr/>
        <p:txBody>
          <a:bodyPr/>
          <a:lstStyle/>
          <a:p>
            <a:fld id="{2A3576BD-D878-4056-96B0-E1EE44EE4B47}" type="datetime1">
              <a:rPr lang="en-GB" noProof="0" smtClean="0"/>
              <a:t>04/05/2023</a:t>
            </a:fld>
            <a:endParaRPr lang="en-US" noProof="0"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803DD7B-12C8-43B8-9F45-989336E79744}" type="slidenum">
              <a:rPr lang="en-US" smtClean="0"/>
              <a:pPr/>
              <a:t>‹#›</a:t>
            </a:fld>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lvl1pPr>
            <a:lvl2pPr>
              <a:lnSpc>
                <a:spcPct val="90000"/>
              </a:lnSpc>
              <a:spcBef>
                <a:spcPts val="600"/>
              </a:spcBef>
              <a:spcAft>
                <a:spcPts val="0"/>
              </a:spcAft>
              <a:defRPr/>
            </a:lvl2pPr>
            <a:lvl3pPr>
              <a:lnSpc>
                <a:spcPct val="90000"/>
              </a:lnSpc>
              <a:spcBef>
                <a:spcPts val="600"/>
              </a:spcBef>
              <a:spcAft>
                <a:spcPts val="0"/>
              </a:spcAft>
              <a:defRPr/>
            </a:lvl3pPr>
            <a:lvl4pPr>
              <a:lnSpc>
                <a:spcPct val="90000"/>
              </a:lnSpc>
              <a:spcBef>
                <a:spcPts val="600"/>
              </a:spcBef>
              <a:spcAft>
                <a:spcPts val="0"/>
              </a:spcAft>
              <a:defRPr/>
            </a:lvl4pPr>
            <a:lvl5pPr>
              <a:lnSpc>
                <a:spcPct val="90000"/>
              </a:lnSpc>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p>
            <a:r>
              <a:rPr lang="en-US"/>
              <a:t>Click to edit Master title style</a:t>
            </a:r>
            <a:endParaRPr lang="en-US" dirty="0"/>
          </a:p>
        </p:txBody>
      </p:sp>
    </p:spTree>
    <p:extLst>
      <p:ext uri="{BB962C8B-B14F-4D97-AF65-F5344CB8AC3E}">
        <p14:creationId xmlns:p14="http://schemas.microsoft.com/office/powerpoint/2010/main" val="2742805154"/>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Narrow colored S-curve_White logo">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CE12F71-1910-4CB5-AE52-00E58C7ADAFF}"/>
              </a:ext>
            </a:extLst>
          </p:cNvPr>
          <p:cNvSpPr>
            <a:spLocks noGrp="1"/>
          </p:cNvSpPr>
          <p:nvPr>
            <p:ph type="body" sz="quarter" idx="13" hasCustomPrompt="1"/>
          </p:nvPr>
        </p:nvSpPr>
        <p:spPr>
          <a:xfrm>
            <a:off x="0" y="0"/>
            <a:ext cx="4064000" cy="6858000"/>
          </a:xfrm>
          <a:custGeom>
            <a:avLst/>
            <a:gdLst>
              <a:gd name="connsiteX0" fmla="*/ 811590 w 4064000"/>
              <a:gd name="connsiteY0" fmla="*/ 6423839 h 6858000"/>
              <a:gd name="connsiteX1" fmla="*/ 812551 w 4064000"/>
              <a:gd name="connsiteY1" fmla="*/ 6425983 h 6858000"/>
              <a:gd name="connsiteX2" fmla="*/ 842986 w 4064000"/>
              <a:gd name="connsiteY2" fmla="*/ 6528784 h 6858000"/>
              <a:gd name="connsiteX3" fmla="*/ 842084 w 4064000"/>
              <a:gd name="connsiteY3" fmla="*/ 6530809 h 6858000"/>
              <a:gd name="connsiteX4" fmla="*/ 841381 w 4064000"/>
              <a:gd name="connsiteY4" fmla="*/ 6530906 h 6858000"/>
              <a:gd name="connsiteX5" fmla="*/ 781809 w 4064000"/>
              <a:gd name="connsiteY5" fmla="*/ 6530906 h 6858000"/>
              <a:gd name="connsiteX6" fmla="*/ 780110 w 4064000"/>
              <a:gd name="connsiteY6" fmla="*/ 6529469 h 6858000"/>
              <a:gd name="connsiteX7" fmla="*/ 780204 w 4064000"/>
              <a:gd name="connsiteY7" fmla="*/ 6528784 h 6858000"/>
              <a:gd name="connsiteX8" fmla="*/ 810640 w 4064000"/>
              <a:gd name="connsiteY8" fmla="*/ 6425983 h 6858000"/>
              <a:gd name="connsiteX9" fmla="*/ 811590 w 4064000"/>
              <a:gd name="connsiteY9" fmla="*/ 6423839 h 6858000"/>
              <a:gd name="connsiteX10" fmla="*/ 587691 w 4064000"/>
              <a:gd name="connsiteY10" fmla="*/ 6423839 h 6858000"/>
              <a:gd name="connsiteX11" fmla="*/ 588641 w 4064000"/>
              <a:gd name="connsiteY11" fmla="*/ 6425983 h 6858000"/>
              <a:gd name="connsiteX12" fmla="*/ 619077 w 4064000"/>
              <a:gd name="connsiteY12" fmla="*/ 6528784 h 6858000"/>
              <a:gd name="connsiteX13" fmla="*/ 618198 w 4064000"/>
              <a:gd name="connsiteY13" fmla="*/ 6530804 h 6858000"/>
              <a:gd name="connsiteX14" fmla="*/ 617483 w 4064000"/>
              <a:gd name="connsiteY14" fmla="*/ 6530906 h 6858000"/>
              <a:gd name="connsiteX15" fmla="*/ 557911 w 4064000"/>
              <a:gd name="connsiteY15" fmla="*/ 6530906 h 6858000"/>
              <a:gd name="connsiteX16" fmla="*/ 556210 w 4064000"/>
              <a:gd name="connsiteY16" fmla="*/ 6529478 h 6858000"/>
              <a:gd name="connsiteX17" fmla="*/ 556306 w 4064000"/>
              <a:gd name="connsiteY17" fmla="*/ 6528784 h 6858000"/>
              <a:gd name="connsiteX18" fmla="*/ 586752 w 4064000"/>
              <a:gd name="connsiteY18" fmla="*/ 6425983 h 6858000"/>
              <a:gd name="connsiteX19" fmla="*/ 587691 w 4064000"/>
              <a:gd name="connsiteY19" fmla="*/ 6423839 h 6858000"/>
              <a:gd name="connsiteX20" fmla="*/ 543817 w 4064000"/>
              <a:gd name="connsiteY20" fmla="*/ 6352465 h 6858000"/>
              <a:gd name="connsiteX21" fmla="*/ 540861 w 4064000"/>
              <a:gd name="connsiteY21" fmla="*/ 6354577 h 6858000"/>
              <a:gd name="connsiteX22" fmla="*/ 443053 w 4064000"/>
              <a:gd name="connsiteY22" fmla="*/ 6633486 h 6858000"/>
              <a:gd name="connsiteX23" fmla="*/ 443767 w 4064000"/>
              <a:gd name="connsiteY23" fmla="*/ 6635455 h 6858000"/>
              <a:gd name="connsiteX24" fmla="*/ 444542 w 4064000"/>
              <a:gd name="connsiteY24" fmla="*/ 6635587 h 6858000"/>
              <a:gd name="connsiteX25" fmla="*/ 521743 w 4064000"/>
              <a:gd name="connsiteY25" fmla="*/ 6635587 h 6858000"/>
              <a:gd name="connsiteX26" fmla="*/ 524604 w 4064000"/>
              <a:gd name="connsiteY26" fmla="*/ 6633454 h 6858000"/>
              <a:gd name="connsiteX27" fmla="*/ 537103 w 4064000"/>
              <a:gd name="connsiteY27" fmla="*/ 6591713 h 6858000"/>
              <a:gd name="connsiteX28" fmla="*/ 539975 w 4064000"/>
              <a:gd name="connsiteY28" fmla="*/ 6589581 h 6858000"/>
              <a:gd name="connsiteX29" fmla="*/ 635418 w 4064000"/>
              <a:gd name="connsiteY29" fmla="*/ 6589581 h 6858000"/>
              <a:gd name="connsiteX30" fmla="*/ 638279 w 4064000"/>
              <a:gd name="connsiteY30" fmla="*/ 6591713 h 6858000"/>
              <a:gd name="connsiteX31" fmla="*/ 650789 w 4064000"/>
              <a:gd name="connsiteY31" fmla="*/ 6633454 h 6858000"/>
              <a:gd name="connsiteX32" fmla="*/ 653650 w 4064000"/>
              <a:gd name="connsiteY32" fmla="*/ 6635587 h 6858000"/>
              <a:gd name="connsiteX33" fmla="*/ 745642 w 4064000"/>
              <a:gd name="connsiteY33" fmla="*/ 6635587 h 6858000"/>
              <a:gd name="connsiteX34" fmla="*/ 748502 w 4064000"/>
              <a:gd name="connsiteY34" fmla="*/ 6633454 h 6858000"/>
              <a:gd name="connsiteX35" fmla="*/ 761012 w 4064000"/>
              <a:gd name="connsiteY35" fmla="*/ 6591713 h 6858000"/>
              <a:gd name="connsiteX36" fmla="*/ 763873 w 4064000"/>
              <a:gd name="connsiteY36" fmla="*/ 6589581 h 6858000"/>
              <a:gd name="connsiteX37" fmla="*/ 859327 w 4064000"/>
              <a:gd name="connsiteY37" fmla="*/ 6589581 h 6858000"/>
              <a:gd name="connsiteX38" fmla="*/ 862188 w 4064000"/>
              <a:gd name="connsiteY38" fmla="*/ 6591713 h 6858000"/>
              <a:gd name="connsiteX39" fmla="*/ 874677 w 4064000"/>
              <a:gd name="connsiteY39" fmla="*/ 6633454 h 6858000"/>
              <a:gd name="connsiteX40" fmla="*/ 877538 w 4064000"/>
              <a:gd name="connsiteY40" fmla="*/ 6635587 h 6858000"/>
              <a:gd name="connsiteX41" fmla="*/ 1009888 w 4064000"/>
              <a:gd name="connsiteY41" fmla="*/ 6635587 h 6858000"/>
              <a:gd name="connsiteX42" fmla="*/ 1012126 w 4064000"/>
              <a:gd name="connsiteY42" fmla="*/ 6633359 h 6858000"/>
              <a:gd name="connsiteX43" fmla="*/ 1012126 w 4064000"/>
              <a:gd name="connsiteY43" fmla="*/ 6558121 h 6858000"/>
              <a:gd name="connsiteX44" fmla="*/ 1013678 w 4064000"/>
              <a:gd name="connsiteY44" fmla="*/ 6554289 h 6858000"/>
              <a:gd name="connsiteX45" fmla="*/ 1042910 w 4064000"/>
              <a:gd name="connsiteY45" fmla="*/ 6524182 h 6858000"/>
              <a:gd name="connsiteX46" fmla="*/ 1045264 w 4064000"/>
              <a:gd name="connsiteY46" fmla="*/ 6523986 h 6858000"/>
              <a:gd name="connsiteX47" fmla="*/ 1045654 w 4064000"/>
              <a:gd name="connsiteY47" fmla="*/ 6524467 h 6858000"/>
              <a:gd name="connsiteX48" fmla="*/ 1114041 w 4064000"/>
              <a:gd name="connsiteY48" fmla="*/ 6633698 h 6858000"/>
              <a:gd name="connsiteX49" fmla="*/ 1117542 w 4064000"/>
              <a:gd name="connsiteY49" fmla="*/ 6635587 h 6858000"/>
              <a:gd name="connsiteX50" fmla="*/ 1214827 w 4064000"/>
              <a:gd name="connsiteY50" fmla="*/ 6635587 h 6858000"/>
              <a:gd name="connsiteX51" fmla="*/ 1215840 w 4064000"/>
              <a:gd name="connsiteY51" fmla="*/ 6633718 h 6858000"/>
              <a:gd name="connsiteX52" fmla="*/ 1106842 w 4064000"/>
              <a:gd name="connsiteY52" fmla="*/ 6465760 h 6858000"/>
              <a:gd name="connsiteX53" fmla="*/ 1107148 w 4064000"/>
              <a:gd name="connsiteY53" fmla="*/ 6462277 h 6858000"/>
              <a:gd name="connsiteX54" fmla="*/ 1207532 w 4064000"/>
              <a:gd name="connsiteY54" fmla="*/ 6354102 h 6858000"/>
              <a:gd name="connsiteX55" fmla="*/ 1206825 w 4064000"/>
              <a:gd name="connsiteY55" fmla="*/ 6352465 h 6858000"/>
              <a:gd name="connsiteX56" fmla="*/ 1109766 w 4064000"/>
              <a:gd name="connsiteY56" fmla="*/ 6352465 h 6858000"/>
              <a:gd name="connsiteX57" fmla="*/ 1106092 w 4064000"/>
              <a:gd name="connsiteY57" fmla="*/ 6354165 h 6858000"/>
              <a:gd name="connsiteX58" fmla="*/ 1013573 w 4064000"/>
              <a:gd name="connsiteY58" fmla="*/ 6461812 h 6858000"/>
              <a:gd name="connsiteX59" fmla="*/ 1012126 w 4064000"/>
              <a:gd name="connsiteY59" fmla="*/ 6461263 h 6858000"/>
              <a:gd name="connsiteX60" fmla="*/ 1012126 w 4064000"/>
              <a:gd name="connsiteY60" fmla="*/ 6354693 h 6858000"/>
              <a:gd name="connsiteX61" fmla="*/ 1009888 w 4064000"/>
              <a:gd name="connsiteY61" fmla="*/ 6352465 h 6858000"/>
              <a:gd name="connsiteX62" fmla="*/ 938134 w 4064000"/>
              <a:gd name="connsiteY62" fmla="*/ 6352465 h 6858000"/>
              <a:gd name="connsiteX63" fmla="*/ 935917 w 4064000"/>
              <a:gd name="connsiteY63" fmla="*/ 6354693 h 6858000"/>
              <a:gd name="connsiteX64" fmla="*/ 935917 w 4064000"/>
              <a:gd name="connsiteY64" fmla="*/ 6531687 h 6858000"/>
              <a:gd name="connsiteX65" fmla="*/ 954581 w 4064000"/>
              <a:gd name="connsiteY65" fmla="*/ 6580597 h 6858000"/>
              <a:gd name="connsiteX66" fmla="*/ 932169 w 4064000"/>
              <a:gd name="connsiteY66" fmla="*/ 6622233 h 6858000"/>
              <a:gd name="connsiteX67" fmla="*/ 909641 w 4064000"/>
              <a:gd name="connsiteY67" fmla="*/ 6578211 h 6858000"/>
              <a:gd name="connsiteX68" fmla="*/ 909641 w 4064000"/>
              <a:gd name="connsiteY68" fmla="*/ 6499616 h 6858000"/>
              <a:gd name="connsiteX69" fmla="*/ 859391 w 4064000"/>
              <a:gd name="connsiteY69" fmla="*/ 6354587 h 6858000"/>
              <a:gd name="connsiteX70" fmla="*/ 856435 w 4064000"/>
              <a:gd name="connsiteY70" fmla="*/ 6352465 h 6858000"/>
              <a:gd name="connsiteX71" fmla="*/ 767716 w 4064000"/>
              <a:gd name="connsiteY71" fmla="*/ 6352465 h 6858000"/>
              <a:gd name="connsiteX72" fmla="*/ 764760 w 4064000"/>
              <a:gd name="connsiteY72" fmla="*/ 6354577 h 6858000"/>
              <a:gd name="connsiteX73" fmla="*/ 700543 w 4064000"/>
              <a:gd name="connsiteY73" fmla="*/ 6537684 h 6858000"/>
              <a:gd name="connsiteX74" fmla="*/ 699086 w 4064000"/>
              <a:gd name="connsiteY74" fmla="*/ 6537684 h 6858000"/>
              <a:gd name="connsiteX75" fmla="*/ 635482 w 4064000"/>
              <a:gd name="connsiteY75" fmla="*/ 6354587 h 6858000"/>
              <a:gd name="connsiteX76" fmla="*/ 632526 w 4064000"/>
              <a:gd name="connsiteY76" fmla="*/ 6352465 h 6858000"/>
              <a:gd name="connsiteX77" fmla="*/ 0 w 4064000"/>
              <a:gd name="connsiteY77" fmla="*/ 0 h 6858000"/>
              <a:gd name="connsiteX78" fmla="*/ 3672567 w 4064000"/>
              <a:gd name="connsiteY78" fmla="*/ 0 h 6858000"/>
              <a:gd name="connsiteX79" fmla="*/ 3710703 w 4064000"/>
              <a:gd name="connsiteY79" fmla="*/ 3409950 h 6858000"/>
              <a:gd name="connsiteX80" fmla="*/ 3143432 w 4064000"/>
              <a:gd name="connsiteY80" fmla="*/ 6858000 h 6858000"/>
              <a:gd name="connsiteX81" fmla="*/ 0 w 4064000"/>
              <a:gd name="connsiteY8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064000" h="6858000">
                <a:moveTo>
                  <a:pt x="811590" y="6423839"/>
                </a:moveTo>
                <a:cubicBezTo>
                  <a:pt x="811780" y="6423840"/>
                  <a:pt x="812212" y="6424811"/>
                  <a:pt x="812551" y="6425983"/>
                </a:cubicBezTo>
                <a:lnTo>
                  <a:pt x="842986" y="6528784"/>
                </a:lnTo>
                <a:cubicBezTo>
                  <a:pt x="843296" y="6529592"/>
                  <a:pt x="842892" y="6530499"/>
                  <a:pt x="842084" y="6530809"/>
                </a:cubicBezTo>
                <a:cubicBezTo>
                  <a:pt x="841860" y="6530894"/>
                  <a:pt x="841620" y="6530928"/>
                  <a:pt x="841381" y="6530906"/>
                </a:cubicBezTo>
                <a:lnTo>
                  <a:pt x="781809" y="6530906"/>
                </a:lnTo>
                <a:cubicBezTo>
                  <a:pt x="780943" y="6530979"/>
                  <a:pt x="780182" y="6530335"/>
                  <a:pt x="780110" y="6529469"/>
                </a:cubicBezTo>
                <a:cubicBezTo>
                  <a:pt x="780090" y="6529236"/>
                  <a:pt x="780123" y="6529003"/>
                  <a:pt x="780204" y="6528784"/>
                </a:cubicBezTo>
                <a:lnTo>
                  <a:pt x="810640" y="6425983"/>
                </a:lnTo>
                <a:cubicBezTo>
                  <a:pt x="810783" y="6425203"/>
                  <a:pt x="811109" y="6424469"/>
                  <a:pt x="811590" y="6423839"/>
                </a:cubicBezTo>
                <a:close/>
                <a:moveTo>
                  <a:pt x="587691"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0" y="6424474"/>
                  <a:pt x="587691" y="6423839"/>
                </a:cubicBezTo>
                <a:close/>
                <a:moveTo>
                  <a:pt x="543817" y="6352465"/>
                </a:moveTo>
                <a:cubicBezTo>
                  <a:pt x="542502" y="6352525"/>
                  <a:pt x="541344"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1" y="6590480"/>
                  <a:pt x="538670" y="6589634"/>
                  <a:pt x="539975" y="6589581"/>
                </a:cubicBezTo>
                <a:lnTo>
                  <a:pt x="635418" y="6589581"/>
                </a:lnTo>
                <a:cubicBezTo>
                  <a:pt x="636718" y="6589641"/>
                  <a:pt x="637850" y="6590485"/>
                  <a:pt x="638279" y="6591713"/>
                </a:cubicBezTo>
                <a:lnTo>
                  <a:pt x="650789" y="6633454"/>
                </a:lnTo>
                <a:cubicBezTo>
                  <a:pt x="651218" y="6634683"/>
                  <a:pt x="652350"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7" y="6589581"/>
                </a:lnTo>
                <a:cubicBezTo>
                  <a:pt x="860627" y="6589641"/>
                  <a:pt x="861759" y="6590485"/>
                  <a:pt x="862188" y="6591713"/>
                </a:cubicBezTo>
                <a:lnTo>
                  <a:pt x="874677" y="6633454"/>
                </a:lnTo>
                <a:cubicBezTo>
                  <a:pt x="875108" y="6634681"/>
                  <a:pt x="876239" y="6635524"/>
                  <a:pt x="877538" y="6635587"/>
                </a:cubicBezTo>
                <a:lnTo>
                  <a:pt x="1009888" y="6635587"/>
                </a:lnTo>
                <a:cubicBezTo>
                  <a:pt x="1011119" y="6635584"/>
                  <a:pt x="1012117" y="6634590"/>
                  <a:pt x="1012126" y="6633359"/>
                </a:cubicBezTo>
                <a:lnTo>
                  <a:pt x="1012126" y="6558121"/>
                </a:lnTo>
                <a:cubicBezTo>
                  <a:pt x="1012196" y="6556706"/>
                  <a:pt x="1012743" y="6555355"/>
                  <a:pt x="1013678" y="6554289"/>
                </a:cubicBezTo>
                <a:lnTo>
                  <a:pt x="1042910" y="6524182"/>
                </a:lnTo>
                <a:cubicBezTo>
                  <a:pt x="1043506" y="6523478"/>
                  <a:pt x="1044560" y="6523390"/>
                  <a:pt x="1045264" y="6523986"/>
                </a:cubicBezTo>
                <a:cubicBezTo>
                  <a:pt x="1045423" y="6524121"/>
                  <a:pt x="1045555" y="6524284"/>
                  <a:pt x="1045654"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2"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8"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2" y="6353357"/>
                  <a:pt x="857753" y="6352525"/>
                  <a:pt x="856435" y="6352465"/>
                </a:cubicBezTo>
                <a:lnTo>
                  <a:pt x="767716" y="6352465"/>
                </a:lnTo>
                <a:cubicBezTo>
                  <a:pt x="766400" y="6352525"/>
                  <a:pt x="765243" y="6353352"/>
                  <a:pt x="764760" y="6354577"/>
                </a:cubicBezTo>
                <a:lnTo>
                  <a:pt x="700543" y="6537684"/>
                </a:lnTo>
                <a:cubicBezTo>
                  <a:pt x="700131" y="6538845"/>
                  <a:pt x="699477" y="6538845"/>
                  <a:pt x="699086" y="6537684"/>
                </a:cubicBezTo>
                <a:lnTo>
                  <a:pt x="635482" y="6354587"/>
                </a:lnTo>
                <a:cubicBezTo>
                  <a:pt x="635003" y="6353357"/>
                  <a:pt x="633844" y="6352525"/>
                  <a:pt x="632526" y="6352465"/>
                </a:cubicBezTo>
                <a:close/>
                <a:moveTo>
                  <a:pt x="0" y="0"/>
                </a:moveTo>
                <a:lnTo>
                  <a:pt x="3672567" y="0"/>
                </a:lnTo>
                <a:cubicBezTo>
                  <a:pt x="3882314" y="438150"/>
                  <a:pt x="4416215" y="1833563"/>
                  <a:pt x="3710703" y="3409950"/>
                </a:cubicBezTo>
                <a:cubicBezTo>
                  <a:pt x="2962287" y="5086350"/>
                  <a:pt x="2967054" y="6186488"/>
                  <a:pt x="3143432" y="6858000"/>
                </a:cubicBezTo>
                <a:lnTo>
                  <a:pt x="0" y="6858000"/>
                </a:lnTo>
                <a:close/>
              </a:path>
            </a:pathLst>
          </a:custGeom>
          <a:solidFill>
            <a:schemeClr val="accent1"/>
          </a:solidFill>
        </p:spPr>
        <p:txBody>
          <a:bodyPr wrap="square">
            <a:noAutofit/>
          </a:bodyPr>
          <a:lstStyle>
            <a:lvl1pPr marL="0" indent="0">
              <a:buNone/>
              <a:defRPr/>
            </a:lvl1pPr>
          </a:lstStyle>
          <a:p>
            <a:pPr lvl="0"/>
            <a:r>
              <a:rPr lang="en-US"/>
              <a:t> </a:t>
            </a:r>
          </a:p>
        </p:txBody>
      </p:sp>
      <p:sp>
        <p:nvSpPr>
          <p:cNvPr id="3" name="Date Placeholder 2">
            <a:extLst>
              <a:ext uri="{FF2B5EF4-FFF2-40B4-BE49-F238E27FC236}">
                <a16:creationId xmlns:a16="http://schemas.microsoft.com/office/drawing/2014/main" id="{D0BA4B97-D512-4CAF-9135-E03D6B5583A6}"/>
              </a:ext>
            </a:extLst>
          </p:cNvPr>
          <p:cNvSpPr>
            <a:spLocks noGrp="1"/>
          </p:cNvSpPr>
          <p:nvPr>
            <p:ph type="dt" sz="half" idx="10"/>
          </p:nvPr>
        </p:nvSpPr>
        <p:spPr/>
        <p:txBody>
          <a:bodyPr/>
          <a:lstStyle/>
          <a:p>
            <a:fld id="{E2569DFB-1DB4-4BD4-983A-6BB444EF7B5A}" type="datetime1">
              <a:rPr lang="en-GB" smtClean="0"/>
              <a:t>04/05/2023</a:t>
            </a:fld>
            <a:endParaRPr lang="en-US" dirty="0"/>
          </a:p>
        </p:txBody>
      </p:sp>
      <p:sp>
        <p:nvSpPr>
          <p:cNvPr id="4" name="Footer Placeholder 3">
            <a:extLst>
              <a:ext uri="{FF2B5EF4-FFF2-40B4-BE49-F238E27FC236}">
                <a16:creationId xmlns:a16="http://schemas.microsoft.com/office/drawing/2014/main" id="{406B411F-853A-43D2-877C-4D9C7A76CAC3}"/>
              </a:ext>
            </a:extLst>
          </p:cNvPr>
          <p:cNvSpPr>
            <a:spLocks noGrp="1"/>
          </p:cNvSpPr>
          <p:nvPr>
            <p:ph type="ftr" sz="quarter" idx="11"/>
          </p:nvPr>
        </p:nvSpPr>
        <p:spPr/>
        <p:txBody>
          <a:bodyPr/>
          <a:lstStyle/>
          <a:p>
            <a:r>
              <a:rPr lang="en-US"/>
              <a:t>The Co-Development Company</a:t>
            </a:r>
            <a:endParaRPr lang="en-US" dirty="0"/>
          </a:p>
        </p:txBody>
      </p:sp>
      <p:sp>
        <p:nvSpPr>
          <p:cNvPr id="5" name="Slide Number Placeholder 4">
            <a:extLst>
              <a:ext uri="{FF2B5EF4-FFF2-40B4-BE49-F238E27FC236}">
                <a16:creationId xmlns:a16="http://schemas.microsoft.com/office/drawing/2014/main" id="{C39A4DE8-912C-4387-B0AD-E3BAC4DC97CD}"/>
              </a:ext>
            </a:extLst>
          </p:cNvPr>
          <p:cNvSpPr>
            <a:spLocks noGrp="1"/>
          </p:cNvSpPr>
          <p:nvPr>
            <p:ph type="sldNum" sz="quarter" idx="12"/>
          </p:nvPr>
        </p:nvSpPr>
        <p:spPr/>
        <p:txBody>
          <a:bodyPr/>
          <a:lstStyle/>
          <a:p>
            <a:fld id="{4803DD7B-12C8-43B8-9F45-989336E79744}" type="slidenum">
              <a:rPr lang="en-US" smtClean="0"/>
              <a:pPr/>
              <a:t>‹#›</a:t>
            </a:fld>
            <a:endParaRPr lang="en-US" dirty="0"/>
          </a:p>
        </p:txBody>
      </p:sp>
      <p:sp>
        <p:nvSpPr>
          <p:cNvPr id="18" name="Content Placeholder 7">
            <a:extLst>
              <a:ext uri="{FF2B5EF4-FFF2-40B4-BE49-F238E27FC236}">
                <a16:creationId xmlns:a16="http://schemas.microsoft.com/office/drawing/2014/main" id="{9EBC5E73-30D0-4EC7-824B-D0A082599ADA}"/>
              </a:ext>
            </a:extLst>
          </p:cNvPr>
          <p:cNvSpPr>
            <a:spLocks noGrp="1"/>
          </p:cNvSpPr>
          <p:nvPr>
            <p:ph sz="quarter" idx="14"/>
          </p:nvPr>
        </p:nvSpPr>
        <p:spPr>
          <a:xfrm>
            <a:off x="4475162" y="1219200"/>
            <a:ext cx="7273925"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2">
            <a:extLst>
              <a:ext uri="{FF2B5EF4-FFF2-40B4-BE49-F238E27FC236}">
                <a16:creationId xmlns:a16="http://schemas.microsoft.com/office/drawing/2014/main" id="{572C6B4A-78DE-4C2F-8773-5C71D2B65CDC}"/>
              </a:ext>
            </a:extLst>
          </p:cNvPr>
          <p:cNvSpPr>
            <a:spLocks noGrp="1"/>
          </p:cNvSpPr>
          <p:nvPr>
            <p:ph type="title" hasCustomPrompt="1"/>
          </p:nvPr>
        </p:nvSpPr>
        <p:spPr>
          <a:xfrm>
            <a:off x="442914" y="1219200"/>
            <a:ext cx="2800246" cy="775597"/>
          </a:xfrm>
        </p:spPr>
        <p:txBody>
          <a:bodyPr anchor="t"/>
          <a:lstStyle>
            <a:lvl1pPr>
              <a:defRPr>
                <a:solidFill>
                  <a:schemeClr val="bg1"/>
                </a:solidFill>
              </a:defRPr>
            </a:lvl1pPr>
          </a:lstStyle>
          <a:p>
            <a:r>
              <a:rPr lang="en-US" dirty="0"/>
              <a:t>Click </a:t>
            </a:r>
            <a:r>
              <a:rPr lang="en-US"/>
              <a:t>to add Title </a:t>
            </a:r>
            <a:br>
              <a:rPr lang="en-US"/>
            </a:br>
            <a:r>
              <a:rPr lang="en-US"/>
              <a:t>or Statement</a:t>
            </a:r>
            <a:endParaRPr lang="en-US" dirty="0"/>
          </a:p>
        </p:txBody>
      </p:sp>
    </p:spTree>
    <p:extLst>
      <p:ext uri="{BB962C8B-B14F-4D97-AF65-F5344CB8AC3E}">
        <p14:creationId xmlns:p14="http://schemas.microsoft.com/office/powerpoint/2010/main" val="2083813605"/>
      </p:ext>
    </p:extLst>
  </p:cSld>
  <p:clrMapOvr>
    <a:masterClrMapping/>
  </p:clrMapOvr>
  <p:extLst>
    <p:ext uri="{DCECCB84-F9BA-43D5-87BE-67443E8EF086}">
      <p15:sldGuideLst xmlns:p15="http://schemas.microsoft.com/office/powerpoint/2012/main">
        <p15:guide id="1" pos="281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ide colored S-curve_White logo">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D701FC4F-D593-4F64-B2F0-87C3FF5F801D}"/>
              </a:ext>
            </a:extLst>
          </p:cNvPr>
          <p:cNvSpPr>
            <a:spLocks noGrp="1"/>
          </p:cNvSpPr>
          <p:nvPr>
            <p:ph type="body" sz="quarter" idx="13" hasCustomPrompt="1"/>
          </p:nvPr>
        </p:nvSpPr>
        <p:spPr>
          <a:xfrm flipV="1">
            <a:off x="0" y="0"/>
            <a:ext cx="8112124" cy="6858000"/>
          </a:xfrm>
          <a:custGeom>
            <a:avLst/>
            <a:gdLst>
              <a:gd name="connsiteX0" fmla="*/ 811590 w 8112124"/>
              <a:gd name="connsiteY0" fmla="*/ 434161 h 6858000"/>
              <a:gd name="connsiteX1" fmla="*/ 812551 w 8112124"/>
              <a:gd name="connsiteY1" fmla="*/ 432018 h 6858000"/>
              <a:gd name="connsiteX2" fmla="*/ 842986 w 8112124"/>
              <a:gd name="connsiteY2" fmla="*/ 329216 h 6858000"/>
              <a:gd name="connsiteX3" fmla="*/ 842084 w 8112124"/>
              <a:gd name="connsiteY3" fmla="*/ 327192 h 6858000"/>
              <a:gd name="connsiteX4" fmla="*/ 841381 w 8112124"/>
              <a:gd name="connsiteY4" fmla="*/ 327094 h 6858000"/>
              <a:gd name="connsiteX5" fmla="*/ 781809 w 8112124"/>
              <a:gd name="connsiteY5" fmla="*/ 327094 h 6858000"/>
              <a:gd name="connsiteX6" fmla="*/ 780110 w 8112124"/>
              <a:gd name="connsiteY6" fmla="*/ 328532 h 6858000"/>
              <a:gd name="connsiteX7" fmla="*/ 780204 w 8112124"/>
              <a:gd name="connsiteY7" fmla="*/ 329216 h 6858000"/>
              <a:gd name="connsiteX8" fmla="*/ 810640 w 8112124"/>
              <a:gd name="connsiteY8" fmla="*/ 432018 h 6858000"/>
              <a:gd name="connsiteX9" fmla="*/ 811590 w 8112124"/>
              <a:gd name="connsiteY9" fmla="*/ 434161 h 6858000"/>
              <a:gd name="connsiteX10" fmla="*/ 587692 w 8112124"/>
              <a:gd name="connsiteY10" fmla="*/ 434161 h 6858000"/>
              <a:gd name="connsiteX11" fmla="*/ 588641 w 8112124"/>
              <a:gd name="connsiteY11" fmla="*/ 432018 h 6858000"/>
              <a:gd name="connsiteX12" fmla="*/ 619077 w 8112124"/>
              <a:gd name="connsiteY12" fmla="*/ 329216 h 6858000"/>
              <a:gd name="connsiteX13" fmla="*/ 618198 w 8112124"/>
              <a:gd name="connsiteY13" fmla="*/ 327196 h 6858000"/>
              <a:gd name="connsiteX14" fmla="*/ 617483 w 8112124"/>
              <a:gd name="connsiteY14" fmla="*/ 327094 h 6858000"/>
              <a:gd name="connsiteX15" fmla="*/ 557911 w 8112124"/>
              <a:gd name="connsiteY15" fmla="*/ 327094 h 6858000"/>
              <a:gd name="connsiteX16" fmla="*/ 556210 w 8112124"/>
              <a:gd name="connsiteY16" fmla="*/ 328522 h 6858000"/>
              <a:gd name="connsiteX17" fmla="*/ 556306 w 8112124"/>
              <a:gd name="connsiteY17" fmla="*/ 329216 h 6858000"/>
              <a:gd name="connsiteX18" fmla="*/ 586752 w 8112124"/>
              <a:gd name="connsiteY18" fmla="*/ 432018 h 6858000"/>
              <a:gd name="connsiteX19" fmla="*/ 587692 w 8112124"/>
              <a:gd name="connsiteY19" fmla="*/ 434161 h 6858000"/>
              <a:gd name="connsiteX20" fmla="*/ 543817 w 8112124"/>
              <a:gd name="connsiteY20" fmla="*/ 505535 h 6858000"/>
              <a:gd name="connsiteX21" fmla="*/ 540861 w 8112124"/>
              <a:gd name="connsiteY21" fmla="*/ 503424 h 6858000"/>
              <a:gd name="connsiteX22" fmla="*/ 443053 w 8112124"/>
              <a:gd name="connsiteY22" fmla="*/ 224514 h 6858000"/>
              <a:gd name="connsiteX23" fmla="*/ 443767 w 8112124"/>
              <a:gd name="connsiteY23" fmla="*/ 222546 h 6858000"/>
              <a:gd name="connsiteX24" fmla="*/ 444542 w 8112124"/>
              <a:gd name="connsiteY24" fmla="*/ 222413 h 6858000"/>
              <a:gd name="connsiteX25" fmla="*/ 521743 w 8112124"/>
              <a:gd name="connsiteY25" fmla="*/ 222413 h 6858000"/>
              <a:gd name="connsiteX26" fmla="*/ 524604 w 8112124"/>
              <a:gd name="connsiteY26" fmla="*/ 224546 h 6858000"/>
              <a:gd name="connsiteX27" fmla="*/ 537103 w 8112124"/>
              <a:gd name="connsiteY27" fmla="*/ 266287 h 6858000"/>
              <a:gd name="connsiteX28" fmla="*/ 539975 w 8112124"/>
              <a:gd name="connsiteY28" fmla="*/ 268420 h 6858000"/>
              <a:gd name="connsiteX29" fmla="*/ 635418 w 8112124"/>
              <a:gd name="connsiteY29" fmla="*/ 268420 h 6858000"/>
              <a:gd name="connsiteX30" fmla="*/ 638279 w 8112124"/>
              <a:gd name="connsiteY30" fmla="*/ 266287 h 6858000"/>
              <a:gd name="connsiteX31" fmla="*/ 650789 w 8112124"/>
              <a:gd name="connsiteY31" fmla="*/ 224546 h 6858000"/>
              <a:gd name="connsiteX32" fmla="*/ 653650 w 8112124"/>
              <a:gd name="connsiteY32" fmla="*/ 222413 h 6858000"/>
              <a:gd name="connsiteX33" fmla="*/ 745642 w 8112124"/>
              <a:gd name="connsiteY33" fmla="*/ 222413 h 6858000"/>
              <a:gd name="connsiteX34" fmla="*/ 748502 w 8112124"/>
              <a:gd name="connsiteY34" fmla="*/ 224546 h 6858000"/>
              <a:gd name="connsiteX35" fmla="*/ 761012 w 8112124"/>
              <a:gd name="connsiteY35" fmla="*/ 266287 h 6858000"/>
              <a:gd name="connsiteX36" fmla="*/ 763873 w 8112124"/>
              <a:gd name="connsiteY36" fmla="*/ 268420 h 6858000"/>
              <a:gd name="connsiteX37" fmla="*/ 859328 w 8112124"/>
              <a:gd name="connsiteY37" fmla="*/ 268420 h 6858000"/>
              <a:gd name="connsiteX38" fmla="*/ 862188 w 8112124"/>
              <a:gd name="connsiteY38" fmla="*/ 266287 h 6858000"/>
              <a:gd name="connsiteX39" fmla="*/ 874677 w 8112124"/>
              <a:gd name="connsiteY39" fmla="*/ 224546 h 6858000"/>
              <a:gd name="connsiteX40" fmla="*/ 877538 w 8112124"/>
              <a:gd name="connsiteY40" fmla="*/ 222413 h 6858000"/>
              <a:gd name="connsiteX41" fmla="*/ 1009888 w 8112124"/>
              <a:gd name="connsiteY41" fmla="*/ 222413 h 6858000"/>
              <a:gd name="connsiteX42" fmla="*/ 1012126 w 8112124"/>
              <a:gd name="connsiteY42" fmla="*/ 224641 h 6858000"/>
              <a:gd name="connsiteX43" fmla="*/ 1012126 w 8112124"/>
              <a:gd name="connsiteY43" fmla="*/ 299879 h 6858000"/>
              <a:gd name="connsiteX44" fmla="*/ 1013678 w 8112124"/>
              <a:gd name="connsiteY44" fmla="*/ 303711 h 6858000"/>
              <a:gd name="connsiteX45" fmla="*/ 1042910 w 8112124"/>
              <a:gd name="connsiteY45" fmla="*/ 333819 h 6858000"/>
              <a:gd name="connsiteX46" fmla="*/ 1045265 w 8112124"/>
              <a:gd name="connsiteY46" fmla="*/ 334014 h 6858000"/>
              <a:gd name="connsiteX47" fmla="*/ 1045654 w 8112124"/>
              <a:gd name="connsiteY47" fmla="*/ 333534 h 6858000"/>
              <a:gd name="connsiteX48" fmla="*/ 1114041 w 8112124"/>
              <a:gd name="connsiteY48" fmla="*/ 224303 h 6858000"/>
              <a:gd name="connsiteX49" fmla="*/ 1117542 w 8112124"/>
              <a:gd name="connsiteY49" fmla="*/ 222413 h 6858000"/>
              <a:gd name="connsiteX50" fmla="*/ 1214827 w 8112124"/>
              <a:gd name="connsiteY50" fmla="*/ 222413 h 6858000"/>
              <a:gd name="connsiteX51" fmla="*/ 1215840 w 8112124"/>
              <a:gd name="connsiteY51" fmla="*/ 224282 h 6858000"/>
              <a:gd name="connsiteX52" fmla="*/ 1106842 w 8112124"/>
              <a:gd name="connsiteY52" fmla="*/ 392240 h 6858000"/>
              <a:gd name="connsiteX53" fmla="*/ 1107148 w 8112124"/>
              <a:gd name="connsiteY53" fmla="*/ 395724 h 6858000"/>
              <a:gd name="connsiteX54" fmla="*/ 1207532 w 8112124"/>
              <a:gd name="connsiteY54" fmla="*/ 503899 h 6858000"/>
              <a:gd name="connsiteX55" fmla="*/ 1206825 w 8112124"/>
              <a:gd name="connsiteY55" fmla="*/ 505535 h 6858000"/>
              <a:gd name="connsiteX56" fmla="*/ 1109766 w 8112124"/>
              <a:gd name="connsiteY56" fmla="*/ 505535 h 6858000"/>
              <a:gd name="connsiteX57" fmla="*/ 1106092 w 8112124"/>
              <a:gd name="connsiteY57" fmla="*/ 503836 h 6858000"/>
              <a:gd name="connsiteX58" fmla="*/ 1013573 w 8112124"/>
              <a:gd name="connsiteY58" fmla="*/ 396188 h 6858000"/>
              <a:gd name="connsiteX59" fmla="*/ 1012126 w 8112124"/>
              <a:gd name="connsiteY59" fmla="*/ 396737 h 6858000"/>
              <a:gd name="connsiteX60" fmla="*/ 1012126 w 8112124"/>
              <a:gd name="connsiteY60" fmla="*/ 503308 h 6858000"/>
              <a:gd name="connsiteX61" fmla="*/ 1009888 w 8112124"/>
              <a:gd name="connsiteY61" fmla="*/ 505535 h 6858000"/>
              <a:gd name="connsiteX62" fmla="*/ 938134 w 8112124"/>
              <a:gd name="connsiteY62" fmla="*/ 505535 h 6858000"/>
              <a:gd name="connsiteX63" fmla="*/ 935917 w 8112124"/>
              <a:gd name="connsiteY63" fmla="*/ 503308 h 6858000"/>
              <a:gd name="connsiteX64" fmla="*/ 935917 w 8112124"/>
              <a:gd name="connsiteY64" fmla="*/ 326313 h 6858000"/>
              <a:gd name="connsiteX65" fmla="*/ 954581 w 8112124"/>
              <a:gd name="connsiteY65" fmla="*/ 277404 h 6858000"/>
              <a:gd name="connsiteX66" fmla="*/ 932169 w 8112124"/>
              <a:gd name="connsiteY66" fmla="*/ 235768 h 6858000"/>
              <a:gd name="connsiteX67" fmla="*/ 909641 w 8112124"/>
              <a:gd name="connsiteY67" fmla="*/ 279790 h 6858000"/>
              <a:gd name="connsiteX68" fmla="*/ 909641 w 8112124"/>
              <a:gd name="connsiteY68" fmla="*/ 358385 h 6858000"/>
              <a:gd name="connsiteX69" fmla="*/ 859391 w 8112124"/>
              <a:gd name="connsiteY69" fmla="*/ 503413 h 6858000"/>
              <a:gd name="connsiteX70" fmla="*/ 856435 w 8112124"/>
              <a:gd name="connsiteY70" fmla="*/ 505535 h 6858000"/>
              <a:gd name="connsiteX71" fmla="*/ 767716 w 8112124"/>
              <a:gd name="connsiteY71" fmla="*/ 505535 h 6858000"/>
              <a:gd name="connsiteX72" fmla="*/ 764760 w 8112124"/>
              <a:gd name="connsiteY72" fmla="*/ 503424 h 6858000"/>
              <a:gd name="connsiteX73" fmla="*/ 700543 w 8112124"/>
              <a:gd name="connsiteY73" fmla="*/ 320317 h 6858000"/>
              <a:gd name="connsiteX74" fmla="*/ 699086 w 8112124"/>
              <a:gd name="connsiteY74" fmla="*/ 320317 h 6858000"/>
              <a:gd name="connsiteX75" fmla="*/ 635482 w 8112124"/>
              <a:gd name="connsiteY75" fmla="*/ 503413 h 6858000"/>
              <a:gd name="connsiteX76" fmla="*/ 632526 w 8112124"/>
              <a:gd name="connsiteY76" fmla="*/ 505535 h 6858000"/>
              <a:gd name="connsiteX77" fmla="*/ 0 w 8112124"/>
              <a:gd name="connsiteY77" fmla="*/ 6858000 h 6858000"/>
              <a:gd name="connsiteX78" fmla="*/ 4048124 w 8112124"/>
              <a:gd name="connsiteY78" fmla="*/ 6858000 h 6858000"/>
              <a:gd name="connsiteX79" fmla="*/ 7191556 w 8112124"/>
              <a:gd name="connsiteY79" fmla="*/ 6858000 h 6858000"/>
              <a:gd name="connsiteX80" fmla="*/ 7758827 w 8112124"/>
              <a:gd name="connsiteY80" fmla="*/ 3409950 h 6858000"/>
              <a:gd name="connsiteX81" fmla="*/ 7720691 w 8112124"/>
              <a:gd name="connsiteY81" fmla="*/ 0 h 6858000"/>
              <a:gd name="connsiteX82" fmla="*/ 4048124 w 8112124"/>
              <a:gd name="connsiteY82" fmla="*/ 0 h 6858000"/>
              <a:gd name="connsiteX83" fmla="*/ 0 w 8112124"/>
              <a:gd name="connsiteY8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112124" h="6858000">
                <a:moveTo>
                  <a:pt x="811590" y="434161"/>
                </a:moveTo>
                <a:cubicBezTo>
                  <a:pt x="811780" y="434161"/>
                  <a:pt x="812213" y="433190"/>
                  <a:pt x="812551" y="432018"/>
                </a:cubicBezTo>
                <a:lnTo>
                  <a:pt x="842986" y="329216"/>
                </a:lnTo>
                <a:cubicBezTo>
                  <a:pt x="843296" y="328408"/>
                  <a:pt x="842892" y="327502"/>
                  <a:pt x="842084" y="327192"/>
                </a:cubicBezTo>
                <a:cubicBezTo>
                  <a:pt x="841860" y="327106"/>
                  <a:pt x="841620" y="327073"/>
                  <a:pt x="841381" y="327094"/>
                </a:cubicBezTo>
                <a:lnTo>
                  <a:pt x="781809" y="327094"/>
                </a:lnTo>
                <a:cubicBezTo>
                  <a:pt x="780943" y="327022"/>
                  <a:pt x="780182" y="327666"/>
                  <a:pt x="780110" y="328532"/>
                </a:cubicBezTo>
                <a:cubicBezTo>
                  <a:pt x="780090" y="328764"/>
                  <a:pt x="780123" y="328998"/>
                  <a:pt x="780204" y="329216"/>
                </a:cubicBezTo>
                <a:lnTo>
                  <a:pt x="810640" y="432018"/>
                </a:lnTo>
                <a:cubicBezTo>
                  <a:pt x="810784" y="432797"/>
                  <a:pt x="811109" y="433531"/>
                  <a:pt x="811590" y="434161"/>
                </a:cubicBezTo>
                <a:close/>
                <a:moveTo>
                  <a:pt x="587692" y="434161"/>
                </a:moveTo>
                <a:cubicBezTo>
                  <a:pt x="588172" y="433531"/>
                  <a:pt x="588498" y="432797"/>
                  <a:pt x="588641" y="432018"/>
                </a:cubicBezTo>
                <a:lnTo>
                  <a:pt x="619077" y="329216"/>
                </a:lnTo>
                <a:cubicBezTo>
                  <a:pt x="619392" y="328416"/>
                  <a:pt x="618999" y="327511"/>
                  <a:pt x="618198" y="327196"/>
                </a:cubicBezTo>
                <a:cubicBezTo>
                  <a:pt x="617971" y="327106"/>
                  <a:pt x="617726" y="327071"/>
                  <a:pt x="617483" y="327094"/>
                </a:cubicBezTo>
                <a:lnTo>
                  <a:pt x="557911" y="327094"/>
                </a:lnTo>
                <a:cubicBezTo>
                  <a:pt x="557047" y="327019"/>
                  <a:pt x="556285" y="327658"/>
                  <a:pt x="556210" y="328522"/>
                </a:cubicBezTo>
                <a:cubicBezTo>
                  <a:pt x="556189" y="328758"/>
                  <a:pt x="556222" y="328995"/>
                  <a:pt x="556306" y="329216"/>
                </a:cubicBezTo>
                <a:lnTo>
                  <a:pt x="586752" y="432018"/>
                </a:lnTo>
                <a:cubicBezTo>
                  <a:pt x="586899" y="432794"/>
                  <a:pt x="587220" y="433527"/>
                  <a:pt x="587692" y="434161"/>
                </a:cubicBezTo>
                <a:close/>
                <a:moveTo>
                  <a:pt x="543817" y="505535"/>
                </a:moveTo>
                <a:cubicBezTo>
                  <a:pt x="542502" y="505476"/>
                  <a:pt x="541345" y="504649"/>
                  <a:pt x="540861" y="503424"/>
                </a:cubicBezTo>
                <a:lnTo>
                  <a:pt x="443053" y="224514"/>
                </a:lnTo>
                <a:cubicBezTo>
                  <a:pt x="442706" y="223774"/>
                  <a:pt x="443026" y="222892"/>
                  <a:pt x="443767" y="222546"/>
                </a:cubicBezTo>
                <a:cubicBezTo>
                  <a:pt x="444008" y="222433"/>
                  <a:pt x="444276" y="222387"/>
                  <a:pt x="444542" y="222413"/>
                </a:cubicBezTo>
                <a:lnTo>
                  <a:pt x="521743" y="222413"/>
                </a:lnTo>
                <a:cubicBezTo>
                  <a:pt x="523044" y="222470"/>
                  <a:pt x="524178" y="223316"/>
                  <a:pt x="524604" y="224546"/>
                </a:cubicBezTo>
                <a:lnTo>
                  <a:pt x="537103" y="266287"/>
                </a:lnTo>
                <a:cubicBezTo>
                  <a:pt x="537531" y="267521"/>
                  <a:pt x="538670" y="268366"/>
                  <a:pt x="539975" y="268420"/>
                </a:cubicBezTo>
                <a:lnTo>
                  <a:pt x="635418" y="268420"/>
                </a:lnTo>
                <a:cubicBezTo>
                  <a:pt x="636718" y="268360"/>
                  <a:pt x="637850" y="267516"/>
                  <a:pt x="638279" y="266287"/>
                </a:cubicBezTo>
                <a:lnTo>
                  <a:pt x="650789" y="224546"/>
                </a:lnTo>
                <a:cubicBezTo>
                  <a:pt x="651218" y="223318"/>
                  <a:pt x="652350" y="222474"/>
                  <a:pt x="653650" y="222413"/>
                </a:cubicBezTo>
                <a:lnTo>
                  <a:pt x="745642" y="222413"/>
                </a:lnTo>
                <a:cubicBezTo>
                  <a:pt x="746942" y="222470"/>
                  <a:pt x="748076" y="223316"/>
                  <a:pt x="748502" y="224546"/>
                </a:cubicBezTo>
                <a:lnTo>
                  <a:pt x="761012" y="266287"/>
                </a:lnTo>
                <a:cubicBezTo>
                  <a:pt x="761433" y="267521"/>
                  <a:pt x="762570" y="268369"/>
                  <a:pt x="763873" y="268420"/>
                </a:cubicBezTo>
                <a:lnTo>
                  <a:pt x="859328" y="268420"/>
                </a:lnTo>
                <a:cubicBezTo>
                  <a:pt x="860627" y="268360"/>
                  <a:pt x="861759" y="267516"/>
                  <a:pt x="862188" y="266287"/>
                </a:cubicBezTo>
                <a:lnTo>
                  <a:pt x="874677" y="224546"/>
                </a:lnTo>
                <a:cubicBezTo>
                  <a:pt x="875109" y="223320"/>
                  <a:pt x="876239" y="222477"/>
                  <a:pt x="877538" y="222413"/>
                </a:cubicBezTo>
                <a:lnTo>
                  <a:pt x="1009888" y="222413"/>
                </a:lnTo>
                <a:cubicBezTo>
                  <a:pt x="1011119" y="222417"/>
                  <a:pt x="1012118" y="223410"/>
                  <a:pt x="1012126" y="224641"/>
                </a:cubicBezTo>
                <a:lnTo>
                  <a:pt x="1012126" y="299879"/>
                </a:lnTo>
                <a:cubicBezTo>
                  <a:pt x="1012196" y="301295"/>
                  <a:pt x="1012743" y="302646"/>
                  <a:pt x="1013678" y="303711"/>
                </a:cubicBezTo>
                <a:lnTo>
                  <a:pt x="1042910" y="333819"/>
                </a:lnTo>
                <a:cubicBezTo>
                  <a:pt x="1043506" y="334523"/>
                  <a:pt x="1044560" y="334610"/>
                  <a:pt x="1045265" y="334014"/>
                </a:cubicBezTo>
                <a:cubicBezTo>
                  <a:pt x="1045423" y="333879"/>
                  <a:pt x="1045555" y="333717"/>
                  <a:pt x="1045654" y="333534"/>
                </a:cubicBezTo>
                <a:lnTo>
                  <a:pt x="1114041" y="224303"/>
                </a:lnTo>
                <a:cubicBezTo>
                  <a:pt x="1114797" y="223104"/>
                  <a:pt x="1116125" y="222387"/>
                  <a:pt x="1117542" y="222413"/>
                </a:cubicBezTo>
                <a:lnTo>
                  <a:pt x="1214827" y="222413"/>
                </a:lnTo>
                <a:cubicBezTo>
                  <a:pt x="1216062" y="222413"/>
                  <a:pt x="1216516" y="223258"/>
                  <a:pt x="1215840" y="224282"/>
                </a:cubicBezTo>
                <a:lnTo>
                  <a:pt x="1106842" y="392240"/>
                </a:lnTo>
                <a:cubicBezTo>
                  <a:pt x="1106172" y="393344"/>
                  <a:pt x="1106296" y="394754"/>
                  <a:pt x="1107148" y="395724"/>
                </a:cubicBezTo>
                <a:lnTo>
                  <a:pt x="1207532" y="503899"/>
                </a:lnTo>
                <a:cubicBezTo>
                  <a:pt x="1208366" y="504796"/>
                  <a:pt x="1208049" y="505535"/>
                  <a:pt x="1206825" y="505535"/>
                </a:cubicBezTo>
                <a:lnTo>
                  <a:pt x="1109766" y="505535"/>
                </a:lnTo>
                <a:cubicBezTo>
                  <a:pt x="1108370" y="505454"/>
                  <a:pt x="1107057" y="504847"/>
                  <a:pt x="1106092" y="503836"/>
                </a:cubicBezTo>
                <a:lnTo>
                  <a:pt x="1013573" y="396188"/>
                </a:lnTo>
                <a:cubicBezTo>
                  <a:pt x="1012770" y="395259"/>
                  <a:pt x="1012126" y="395513"/>
                  <a:pt x="1012126" y="396737"/>
                </a:cubicBezTo>
                <a:lnTo>
                  <a:pt x="1012126" y="503308"/>
                </a:lnTo>
                <a:cubicBezTo>
                  <a:pt x="1012117" y="504538"/>
                  <a:pt x="1011119" y="505532"/>
                  <a:pt x="1009888" y="505535"/>
                </a:cubicBezTo>
                <a:lnTo>
                  <a:pt x="938134" y="505535"/>
                </a:lnTo>
                <a:cubicBezTo>
                  <a:pt x="936911" y="505523"/>
                  <a:pt x="935923" y="504531"/>
                  <a:pt x="935917" y="503308"/>
                </a:cubicBezTo>
                <a:lnTo>
                  <a:pt x="935917" y="326313"/>
                </a:lnTo>
                <a:cubicBezTo>
                  <a:pt x="935526" y="293556"/>
                  <a:pt x="942853" y="297683"/>
                  <a:pt x="954581" y="277404"/>
                </a:cubicBezTo>
                <a:cubicBezTo>
                  <a:pt x="964198" y="260808"/>
                  <a:pt x="955996" y="237404"/>
                  <a:pt x="932169" y="235768"/>
                </a:cubicBezTo>
                <a:cubicBezTo>
                  <a:pt x="912291" y="234395"/>
                  <a:pt x="894798" y="257061"/>
                  <a:pt x="909641" y="279790"/>
                </a:cubicBezTo>
                <a:cubicBezTo>
                  <a:pt x="925318" y="303753"/>
                  <a:pt x="931895" y="292658"/>
                  <a:pt x="909641" y="358385"/>
                </a:cubicBezTo>
                <a:lnTo>
                  <a:pt x="859391" y="503413"/>
                </a:lnTo>
                <a:cubicBezTo>
                  <a:pt x="858913" y="504643"/>
                  <a:pt x="857754" y="505475"/>
                  <a:pt x="856435" y="505535"/>
                </a:cubicBezTo>
                <a:lnTo>
                  <a:pt x="767716" y="505535"/>
                </a:lnTo>
                <a:cubicBezTo>
                  <a:pt x="766400" y="505476"/>
                  <a:pt x="765243" y="504649"/>
                  <a:pt x="764760" y="503424"/>
                </a:cubicBezTo>
                <a:lnTo>
                  <a:pt x="700543" y="320317"/>
                </a:lnTo>
                <a:cubicBezTo>
                  <a:pt x="700131" y="319156"/>
                  <a:pt x="699477" y="319156"/>
                  <a:pt x="699086" y="320317"/>
                </a:cubicBezTo>
                <a:lnTo>
                  <a:pt x="635482" y="503413"/>
                </a:lnTo>
                <a:cubicBezTo>
                  <a:pt x="635003" y="504643"/>
                  <a:pt x="633844" y="505475"/>
                  <a:pt x="632526" y="505535"/>
                </a:cubicBezTo>
                <a:close/>
                <a:moveTo>
                  <a:pt x="0" y="6858000"/>
                </a:moveTo>
                <a:lnTo>
                  <a:pt x="4048124" y="6858000"/>
                </a:lnTo>
                <a:lnTo>
                  <a:pt x="7191556" y="6858000"/>
                </a:lnTo>
                <a:cubicBezTo>
                  <a:pt x="7015178" y="6186488"/>
                  <a:pt x="7010411" y="5086350"/>
                  <a:pt x="7758827" y="3409950"/>
                </a:cubicBezTo>
                <a:cubicBezTo>
                  <a:pt x="8464339" y="1833563"/>
                  <a:pt x="7930438" y="438150"/>
                  <a:pt x="7720691" y="0"/>
                </a:cubicBezTo>
                <a:lnTo>
                  <a:pt x="4048124" y="0"/>
                </a:lnTo>
                <a:lnTo>
                  <a:pt x="0" y="0"/>
                </a:lnTo>
                <a:close/>
              </a:path>
            </a:pathLst>
          </a:custGeom>
          <a:solidFill>
            <a:schemeClr val="accent1"/>
          </a:solidFill>
        </p:spPr>
        <p:txBody>
          <a:bodyPr wrap="square">
            <a:noAutofit/>
          </a:bodyPr>
          <a:lstStyle>
            <a:lvl1pPr marL="0" indent="0">
              <a:buNone/>
              <a:defRPr/>
            </a:lvl1pPr>
          </a:lstStyle>
          <a:p>
            <a:pPr lvl="0"/>
            <a:r>
              <a:rPr lang="en-US"/>
              <a:t> </a:t>
            </a:r>
          </a:p>
        </p:txBody>
      </p:sp>
      <p:sp>
        <p:nvSpPr>
          <p:cNvPr id="3" name="Date Placeholder 2">
            <a:extLst>
              <a:ext uri="{FF2B5EF4-FFF2-40B4-BE49-F238E27FC236}">
                <a16:creationId xmlns:a16="http://schemas.microsoft.com/office/drawing/2014/main" id="{D0BA4B97-D512-4CAF-9135-E03D6B5583A6}"/>
              </a:ext>
            </a:extLst>
          </p:cNvPr>
          <p:cNvSpPr>
            <a:spLocks noGrp="1"/>
          </p:cNvSpPr>
          <p:nvPr>
            <p:ph type="dt" sz="half" idx="10"/>
          </p:nvPr>
        </p:nvSpPr>
        <p:spPr/>
        <p:txBody>
          <a:bodyPr/>
          <a:lstStyle/>
          <a:p>
            <a:fld id="{E2569DFB-1DB4-4BD4-983A-6BB444EF7B5A}" type="datetime1">
              <a:rPr lang="en-GB" smtClean="0"/>
              <a:t>04/05/2023</a:t>
            </a:fld>
            <a:endParaRPr lang="en-US" dirty="0"/>
          </a:p>
        </p:txBody>
      </p:sp>
      <p:sp>
        <p:nvSpPr>
          <p:cNvPr id="5" name="Slide Number Placeholder 4">
            <a:extLst>
              <a:ext uri="{FF2B5EF4-FFF2-40B4-BE49-F238E27FC236}">
                <a16:creationId xmlns:a16="http://schemas.microsoft.com/office/drawing/2014/main" id="{C39A4DE8-912C-4387-B0AD-E3BAC4DC97CD}"/>
              </a:ext>
            </a:extLst>
          </p:cNvPr>
          <p:cNvSpPr>
            <a:spLocks noGrp="1"/>
          </p:cNvSpPr>
          <p:nvPr>
            <p:ph type="sldNum" sz="quarter" idx="12"/>
          </p:nvPr>
        </p:nvSpPr>
        <p:spPr/>
        <p:txBody>
          <a:bodyPr/>
          <a:lstStyle/>
          <a:p>
            <a:fld id="{4803DD7B-12C8-43B8-9F45-989336E79744}" type="slidenum">
              <a:rPr lang="en-US" smtClean="0"/>
              <a:pPr/>
              <a:t>‹#›</a:t>
            </a:fld>
            <a:endParaRPr lang="en-US" dirty="0"/>
          </a:p>
        </p:txBody>
      </p:sp>
      <p:sp>
        <p:nvSpPr>
          <p:cNvPr id="12" name="Content Placeholder 7">
            <a:extLst>
              <a:ext uri="{FF2B5EF4-FFF2-40B4-BE49-F238E27FC236}">
                <a16:creationId xmlns:a16="http://schemas.microsoft.com/office/drawing/2014/main" id="{D5EA6B99-3C9C-4BB1-8DD3-CB6727C126C6}"/>
              </a:ext>
            </a:extLst>
          </p:cNvPr>
          <p:cNvSpPr>
            <a:spLocks noGrp="1"/>
          </p:cNvSpPr>
          <p:nvPr>
            <p:ph sz="quarter" idx="16"/>
          </p:nvPr>
        </p:nvSpPr>
        <p:spPr>
          <a:xfrm>
            <a:off x="8526463" y="1219200"/>
            <a:ext cx="3222624" cy="4910138"/>
          </a:xfrm>
        </p:spPr>
        <p:txBody>
          <a:bodyPr/>
          <a:lstStyle>
            <a:lvl3pPr>
              <a:lnSpc>
                <a:spcPct val="90000"/>
              </a:lnSpc>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2">
            <a:extLst>
              <a:ext uri="{FF2B5EF4-FFF2-40B4-BE49-F238E27FC236}">
                <a16:creationId xmlns:a16="http://schemas.microsoft.com/office/drawing/2014/main" id="{CFB2899E-E2CA-4FE3-B171-DBFAC94CB5D1}"/>
              </a:ext>
            </a:extLst>
          </p:cNvPr>
          <p:cNvSpPr>
            <a:spLocks noGrp="1"/>
          </p:cNvSpPr>
          <p:nvPr>
            <p:ph type="title"/>
          </p:nvPr>
        </p:nvSpPr>
        <p:spPr>
          <a:xfrm>
            <a:off x="8509000" y="221456"/>
            <a:ext cx="3240088" cy="775597"/>
          </a:xfrm>
        </p:spPr>
        <p:txBody>
          <a:bodyPr/>
          <a:lstStyle/>
          <a:p>
            <a:r>
              <a:rPr lang="en-US"/>
              <a:t>Click to edit Master title style</a:t>
            </a:r>
            <a:endParaRPr lang="en-US" dirty="0"/>
          </a:p>
        </p:txBody>
      </p:sp>
    </p:spTree>
    <p:extLst>
      <p:ext uri="{BB962C8B-B14F-4D97-AF65-F5344CB8AC3E}">
        <p14:creationId xmlns:p14="http://schemas.microsoft.com/office/powerpoint/2010/main" val="3351050783"/>
      </p:ext>
    </p:extLst>
  </p:cSld>
  <p:clrMapOvr>
    <a:masterClrMapping/>
  </p:clrMapOvr>
  <p:extLst>
    <p:ext uri="{DCECCB84-F9BA-43D5-87BE-67443E8EF086}">
      <p15:sldGuideLst xmlns:p15="http://schemas.microsoft.com/office/powerpoint/2012/main">
        <p15:guide id="1" pos="281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picture right_AAK Sky Blue">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5457192F-2BDD-492B-849D-27DFCF3EE364}" type="datetime1">
              <a:rPr lang="en-GB" smtClean="0"/>
              <a:t>04/05/2023</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en-US" smtClean="0"/>
              <a:pPr/>
              <a:t>‹#›</a:t>
            </a:fld>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solidFill>
                  <a:schemeClr val="bg1"/>
                </a:solidFill>
              </a:defRPr>
            </a:lvl1pPr>
            <a:lvl2pPr>
              <a:lnSpc>
                <a:spcPct val="90000"/>
              </a:lnSpc>
              <a:spcBef>
                <a:spcPts val="600"/>
              </a:spcBef>
              <a:spcAft>
                <a:spcPts val="0"/>
              </a:spcAft>
              <a:defRPr>
                <a:solidFill>
                  <a:schemeClr val="bg1"/>
                </a:solidFill>
              </a:defRPr>
            </a:lvl2pPr>
            <a:lvl3pPr>
              <a:lnSpc>
                <a:spcPct val="90000"/>
              </a:lnSpc>
              <a:spcBef>
                <a:spcPts val="600"/>
              </a:spcBef>
              <a:spcAft>
                <a:spcPts val="0"/>
              </a:spcAft>
              <a:defRPr>
                <a:solidFill>
                  <a:schemeClr val="bg1"/>
                </a:solidFill>
              </a:defRPr>
            </a:lvl3pPr>
            <a:lvl4pPr>
              <a:lnSpc>
                <a:spcPct val="90000"/>
              </a:lnSpc>
              <a:spcBef>
                <a:spcPts val="600"/>
              </a:spcBef>
              <a:spcAft>
                <a:spcPts val="0"/>
              </a:spcAft>
              <a:defRPr>
                <a:solidFill>
                  <a:schemeClr val="bg1"/>
                </a:solidFill>
              </a:defRPr>
            </a:lvl4pPr>
            <a:lvl5pPr>
              <a:lnSpc>
                <a:spcPct val="90000"/>
              </a:lnSpc>
              <a:spcBef>
                <a:spcPts val="600"/>
              </a:spcBef>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lvl1pPr>
              <a:defRPr>
                <a:solidFill>
                  <a:schemeClr val="bg1"/>
                </a:solidFill>
              </a:defRPr>
            </a:lvl1pPr>
          </a:lstStyle>
          <a:p>
            <a:r>
              <a:rPr lang="en-US"/>
              <a:t>Click to edit Master title style</a:t>
            </a:r>
            <a:endParaRPr lang="en-US" dirty="0"/>
          </a:p>
        </p:txBody>
      </p:sp>
      <p:sp>
        <p:nvSpPr>
          <p:cNvPr id="7" name="Graphic 21">
            <a:extLst>
              <a:ext uri="{FF2B5EF4-FFF2-40B4-BE49-F238E27FC236}">
                <a16:creationId xmlns:a16="http://schemas.microsoft.com/office/drawing/2014/main" id="{92B2314E-63EA-4F00-8F7C-1C00F10A9830}"/>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477047641"/>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picture right_Soya Bean Green">
    <p:bg>
      <p:bgPr>
        <a:solidFill>
          <a:schemeClr val="accent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DF051EEB-28BF-48DA-A8F6-50E2EA80237F}" type="datetime1">
              <a:rPr lang="en-GB" smtClean="0"/>
              <a:t>04/05/2023</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en-US" smtClean="0"/>
              <a:pPr/>
              <a:t>‹#›</a:t>
            </a:fld>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solidFill>
                  <a:schemeClr val="bg1"/>
                </a:solidFill>
              </a:defRPr>
            </a:lvl1pPr>
            <a:lvl2pPr>
              <a:lnSpc>
                <a:spcPct val="90000"/>
              </a:lnSpc>
              <a:spcBef>
                <a:spcPts val="600"/>
              </a:spcBef>
              <a:spcAft>
                <a:spcPts val="0"/>
              </a:spcAft>
              <a:defRPr>
                <a:solidFill>
                  <a:schemeClr val="bg1"/>
                </a:solidFill>
              </a:defRPr>
            </a:lvl2pPr>
            <a:lvl3pPr>
              <a:lnSpc>
                <a:spcPct val="90000"/>
              </a:lnSpc>
              <a:spcBef>
                <a:spcPts val="600"/>
              </a:spcBef>
              <a:spcAft>
                <a:spcPts val="0"/>
              </a:spcAft>
              <a:defRPr>
                <a:solidFill>
                  <a:schemeClr val="bg1"/>
                </a:solidFill>
              </a:defRPr>
            </a:lvl3pPr>
            <a:lvl4pPr>
              <a:lnSpc>
                <a:spcPct val="90000"/>
              </a:lnSpc>
              <a:spcBef>
                <a:spcPts val="600"/>
              </a:spcBef>
              <a:spcAft>
                <a:spcPts val="0"/>
              </a:spcAft>
              <a:defRPr>
                <a:solidFill>
                  <a:schemeClr val="bg1"/>
                </a:solidFill>
              </a:defRPr>
            </a:lvl4pPr>
            <a:lvl5pPr>
              <a:lnSpc>
                <a:spcPct val="90000"/>
              </a:lnSpc>
              <a:spcBef>
                <a:spcPts val="600"/>
              </a:spcBef>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lvl1pPr>
              <a:defRPr>
                <a:solidFill>
                  <a:schemeClr val="bg1"/>
                </a:solidFill>
              </a:defRPr>
            </a:lvl1pPr>
          </a:lstStyle>
          <a:p>
            <a:r>
              <a:rPr lang="en-US"/>
              <a:t>Click to edit Master title style</a:t>
            </a:r>
            <a:endParaRPr lang="en-US" dirty="0"/>
          </a:p>
        </p:txBody>
      </p:sp>
      <p:sp>
        <p:nvSpPr>
          <p:cNvPr id="7" name="Graphic 21">
            <a:extLst>
              <a:ext uri="{FF2B5EF4-FFF2-40B4-BE49-F238E27FC236}">
                <a16:creationId xmlns:a16="http://schemas.microsoft.com/office/drawing/2014/main" id="{92B2314E-63EA-4F00-8F7C-1C00F10A9830}"/>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1039454732"/>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picture right_Shea Brown">
    <p:bg>
      <p:bgPr>
        <a:solidFill>
          <a:schemeClr val="accent6"/>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EF8D621-2565-4951-A9F9-874D9D49B001}"/>
              </a:ext>
            </a:extLst>
          </p:cNvPr>
          <p:cNvSpPr>
            <a:spLocks noGrp="1"/>
          </p:cNvSpPr>
          <p:nvPr>
            <p:ph type="pic" sz="quarter" idx="16"/>
          </p:nvPr>
        </p:nvSpPr>
        <p:spPr>
          <a:xfrm>
            <a:off x="4475163" y="0"/>
            <a:ext cx="7716837" cy="6858000"/>
          </a:xfrm>
          <a:custGeom>
            <a:avLst/>
            <a:gdLst>
              <a:gd name="connsiteX0" fmla="*/ 920567 w 7716837"/>
              <a:gd name="connsiteY0" fmla="*/ 0 h 6858000"/>
              <a:gd name="connsiteX1" fmla="*/ 4043657 w 7716837"/>
              <a:gd name="connsiteY1" fmla="*/ 0 h 6858000"/>
              <a:gd name="connsiteX2" fmla="*/ 4065587 w 7716837"/>
              <a:gd name="connsiteY2" fmla="*/ 0 h 6858000"/>
              <a:gd name="connsiteX3" fmla="*/ 7716837 w 7716837"/>
              <a:gd name="connsiteY3" fmla="*/ 0 h 6858000"/>
              <a:gd name="connsiteX4" fmla="*/ 7716837 w 7716837"/>
              <a:gd name="connsiteY4" fmla="*/ 6858000 h 6858000"/>
              <a:gd name="connsiteX5" fmla="*/ 4065587 w 7716837"/>
              <a:gd name="connsiteY5" fmla="*/ 6858000 h 6858000"/>
              <a:gd name="connsiteX6" fmla="*/ 391433 w 7716837"/>
              <a:gd name="connsiteY6" fmla="*/ 6858000 h 6858000"/>
              <a:gd name="connsiteX7" fmla="*/ 353297 w 7716837"/>
              <a:gd name="connsiteY7" fmla="*/ 3448050 h 6858000"/>
              <a:gd name="connsiteX8" fmla="*/ 920567 w 77168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6837" h="6858000">
                <a:moveTo>
                  <a:pt x="920567" y="0"/>
                </a:moveTo>
                <a:cubicBezTo>
                  <a:pt x="2582752" y="0"/>
                  <a:pt x="3517731" y="0"/>
                  <a:pt x="4043657" y="0"/>
                </a:cubicBezTo>
                <a:lnTo>
                  <a:pt x="4065587" y="0"/>
                </a:lnTo>
                <a:lnTo>
                  <a:pt x="7716837" y="0"/>
                </a:lnTo>
                <a:lnTo>
                  <a:pt x="7716837" y="685800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8DFF427A-DAEB-4540-A89E-B654A7262957}" type="datetime1">
              <a:rPr lang="en-GB" smtClean="0"/>
              <a:t>04/05/2023</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en-US" smtClean="0"/>
              <a:pPr/>
              <a:t>‹#›</a:t>
            </a:fld>
            <a:endParaRPr lang="en-US" dirty="0"/>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1219200"/>
            <a:ext cx="3608385" cy="4910137"/>
          </a:xfrm>
        </p:spPr>
        <p:txBody>
          <a:bodyPr/>
          <a:lstStyle>
            <a:lvl1pPr>
              <a:lnSpc>
                <a:spcPct val="90000"/>
              </a:lnSpc>
              <a:spcBef>
                <a:spcPts val="600"/>
              </a:spcBef>
              <a:spcAft>
                <a:spcPts val="0"/>
              </a:spcAft>
              <a:defRPr>
                <a:solidFill>
                  <a:schemeClr val="bg1"/>
                </a:solidFill>
              </a:defRPr>
            </a:lvl1pPr>
            <a:lvl2pPr>
              <a:lnSpc>
                <a:spcPct val="90000"/>
              </a:lnSpc>
              <a:spcBef>
                <a:spcPts val="600"/>
              </a:spcBef>
              <a:spcAft>
                <a:spcPts val="0"/>
              </a:spcAft>
              <a:defRPr>
                <a:solidFill>
                  <a:schemeClr val="bg1"/>
                </a:solidFill>
              </a:defRPr>
            </a:lvl2pPr>
            <a:lvl3pPr>
              <a:lnSpc>
                <a:spcPct val="90000"/>
              </a:lnSpc>
              <a:spcBef>
                <a:spcPts val="600"/>
              </a:spcBef>
              <a:spcAft>
                <a:spcPts val="0"/>
              </a:spcAft>
              <a:defRPr>
                <a:solidFill>
                  <a:schemeClr val="bg1"/>
                </a:solidFill>
              </a:defRPr>
            </a:lvl3pPr>
            <a:lvl4pPr>
              <a:lnSpc>
                <a:spcPct val="90000"/>
              </a:lnSpc>
              <a:spcBef>
                <a:spcPts val="600"/>
              </a:spcBef>
              <a:spcAft>
                <a:spcPts val="0"/>
              </a:spcAft>
              <a:defRPr>
                <a:solidFill>
                  <a:schemeClr val="bg1"/>
                </a:solidFill>
              </a:defRPr>
            </a:lvl4pPr>
            <a:lvl5pPr>
              <a:lnSpc>
                <a:spcPct val="90000"/>
              </a:lnSpc>
              <a:spcBef>
                <a:spcPts val="600"/>
              </a:spcBef>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009AB31A-494F-4409-9C8A-3C88DED7B81F}"/>
              </a:ext>
            </a:extLst>
          </p:cNvPr>
          <p:cNvSpPr>
            <a:spLocks noGrp="1"/>
          </p:cNvSpPr>
          <p:nvPr>
            <p:ph type="title"/>
          </p:nvPr>
        </p:nvSpPr>
        <p:spPr>
          <a:xfrm>
            <a:off x="442914" y="221456"/>
            <a:ext cx="3636962" cy="775597"/>
          </a:xfrm>
        </p:spPr>
        <p:txBody>
          <a:bodyPr/>
          <a:lstStyle>
            <a:lvl1pPr>
              <a:defRPr>
                <a:solidFill>
                  <a:schemeClr val="bg1"/>
                </a:solidFill>
              </a:defRPr>
            </a:lvl1pPr>
          </a:lstStyle>
          <a:p>
            <a:r>
              <a:rPr lang="en-US"/>
              <a:t>Click to edit Master title style</a:t>
            </a:r>
            <a:endParaRPr lang="en-US" dirty="0"/>
          </a:p>
        </p:txBody>
      </p:sp>
      <p:sp>
        <p:nvSpPr>
          <p:cNvPr id="7" name="Graphic 21">
            <a:extLst>
              <a:ext uri="{FF2B5EF4-FFF2-40B4-BE49-F238E27FC236}">
                <a16:creationId xmlns:a16="http://schemas.microsoft.com/office/drawing/2014/main" id="{92B2314E-63EA-4F00-8F7C-1C00F10A9830}"/>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54982959"/>
      </p:ext>
    </p:extLst>
  </p:cSld>
  <p:clrMapOvr>
    <a:masterClrMapping/>
  </p:clrMapOvr>
  <p:extLst>
    <p:ext uri="{DCECCB84-F9BA-43D5-87BE-67443E8EF086}">
      <p15:sldGuideLst xmlns:p15="http://schemas.microsoft.com/office/powerpoint/2012/main">
        <p15:guide id="1" pos="257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2" name="Date Placeholder 1"/>
          <p:cNvSpPr>
            <a:spLocks noGrp="1"/>
          </p:cNvSpPr>
          <p:nvPr>
            <p:ph type="dt" sz="half" idx="10"/>
          </p:nvPr>
        </p:nvSpPr>
        <p:spPr>
          <a:solidFill>
            <a:schemeClr val="accent1"/>
          </a:solidFill>
        </p:spPr>
        <p:txBody>
          <a:bodyPr/>
          <a:lstStyle>
            <a:lvl1pPr>
              <a:defRPr>
                <a:solidFill>
                  <a:schemeClr val="bg1"/>
                </a:solidFill>
              </a:defRPr>
            </a:lvl1pPr>
          </a:lstStyle>
          <a:p>
            <a:fld id="{55963043-BAB4-4210-9F36-16E96F4B1A05}" type="datetime1">
              <a:rPr lang="en-GB" smtClean="0"/>
              <a:t>04/05/2023</a:t>
            </a:fld>
            <a:endParaRPr lang="en-US" dirty="0"/>
          </a:p>
        </p:txBody>
      </p:sp>
      <p:sp>
        <p:nvSpPr>
          <p:cNvPr id="3" name="Footer Placeholder 2"/>
          <p:cNvSpPr>
            <a:spLocks noGrp="1"/>
          </p:cNvSpPr>
          <p:nvPr>
            <p:ph type="ftr" sz="quarter" idx="11"/>
          </p:nvPr>
        </p:nvSpPr>
        <p:spPr>
          <a:solidFill>
            <a:schemeClr val="accent1"/>
          </a:solidFill>
        </p:spPr>
        <p:txBody>
          <a:bodyPr/>
          <a:lstStyle>
            <a:lvl1pPr>
              <a:defRPr>
                <a:solidFill>
                  <a:schemeClr val="bg1"/>
                </a:solidFill>
              </a:defRPr>
            </a:lvl1pPr>
          </a:lstStyle>
          <a:p>
            <a:r>
              <a:rPr lang="en-US" dirty="0"/>
              <a:t>The Co-Development Company</a:t>
            </a:r>
          </a:p>
        </p:txBody>
      </p:sp>
      <p:sp>
        <p:nvSpPr>
          <p:cNvPr id="4" name="Slide Number Placeholder 3"/>
          <p:cNvSpPr>
            <a:spLocks noGrp="1"/>
          </p:cNvSpPr>
          <p:nvPr>
            <p:ph type="sldNum" sz="quarter" idx="12"/>
          </p:nvPr>
        </p:nvSpPr>
        <p:spPr>
          <a:solidFill>
            <a:schemeClr val="accent1"/>
          </a:solidFill>
        </p:spPr>
        <p:txBody>
          <a:bodyPr/>
          <a:lstStyle>
            <a:lvl1pPr>
              <a:defRPr>
                <a:solidFill>
                  <a:schemeClr val="bg1"/>
                </a:solidFill>
              </a:defRPr>
            </a:lvl1pPr>
          </a:lstStyle>
          <a:p>
            <a:fld id="{4803DD7B-12C8-43B8-9F45-989336E79744}" type="slidenum">
              <a:rPr lang="en-US" smtClean="0"/>
              <a:pPr/>
              <a:t>‹#›</a:t>
            </a:fld>
            <a:endParaRPr lang="en-US" dirty="0"/>
          </a:p>
        </p:txBody>
      </p:sp>
      <p:sp>
        <p:nvSpPr>
          <p:cNvPr id="6" name="Rectangle 5">
            <a:extLst>
              <a:ext uri="{FF2B5EF4-FFF2-40B4-BE49-F238E27FC236}">
                <a16:creationId xmlns:a16="http://schemas.microsoft.com/office/drawing/2014/main" id="{C4CCB20E-2746-4991-958C-EA6DDB379833}"/>
              </a:ext>
            </a:extLst>
          </p:cNvPr>
          <p:cNvSpPr>
            <a:spLocks/>
          </p:cNvSpPr>
          <p:nvPr userDrawn="1"/>
        </p:nvSpPr>
        <p:spPr>
          <a:xfrm>
            <a:off x="0" y="0"/>
            <a:ext cx="12192000" cy="6858000"/>
          </a:xfrm>
          <a:prstGeom prst="rect">
            <a:avLst/>
          </a:prstGeom>
          <a:solidFill>
            <a:schemeClr val="accent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2" name="Rectangle 11">
            <a:extLst>
              <a:ext uri="{FF2B5EF4-FFF2-40B4-BE49-F238E27FC236}">
                <a16:creationId xmlns:a16="http://schemas.microsoft.com/office/drawing/2014/main" id="{91F8B623-1EAD-4D1D-AD97-656DDAB26719}"/>
              </a:ext>
            </a:extLst>
          </p:cNvPr>
          <p:cNvSpPr>
            <a:spLocks/>
          </p:cNvSpPr>
          <p:nvPr userDrawn="1"/>
        </p:nvSpPr>
        <p:spPr>
          <a:xfrm>
            <a:off x="442911" y="3202702"/>
            <a:ext cx="11306178"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0" i="0" u="none" strike="noStrike" kern="1200" cap="none" spc="-30" normalizeH="0" baseline="0" noProof="0" dirty="0">
                <a:ln>
                  <a:noFill/>
                </a:ln>
                <a:solidFill>
                  <a:schemeClr val="bg1"/>
                </a:solidFill>
                <a:effectLst/>
                <a:uLnTx/>
                <a:uFillTx/>
                <a:latin typeface="+mn-lt"/>
                <a:ea typeface="+mn-ea"/>
                <a:cs typeface="+mn-cs"/>
              </a:rPr>
              <a:t>layouts</a:t>
            </a:r>
            <a:endPar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endParaRPr>
          </a:p>
        </p:txBody>
      </p:sp>
      <p:sp>
        <p:nvSpPr>
          <p:cNvPr id="13" name="Rectangle 12">
            <a:extLst>
              <a:ext uri="{FF2B5EF4-FFF2-40B4-BE49-F238E27FC236}">
                <a16:creationId xmlns:a16="http://schemas.microsoft.com/office/drawing/2014/main" id="{06A3C1C1-6FDD-48B3-9018-49CDA2A2E68B}"/>
              </a:ext>
            </a:extLst>
          </p:cNvPr>
          <p:cNvSpPr>
            <a:spLocks/>
          </p:cNvSpPr>
          <p:nvPr userDrawn="1"/>
        </p:nvSpPr>
        <p:spPr>
          <a:xfrm>
            <a:off x="2273319" y="1627803"/>
            <a:ext cx="7645362" cy="1592744"/>
          </a:xfrm>
          <a:prstGeom prst="rect">
            <a:avLst/>
          </a:prstGeom>
          <a:no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Statement</a:t>
            </a:r>
          </a:p>
        </p:txBody>
      </p:sp>
      <p:sp>
        <p:nvSpPr>
          <p:cNvPr id="14" name="Rectangle 13">
            <a:extLst>
              <a:ext uri="{FF2B5EF4-FFF2-40B4-BE49-F238E27FC236}">
                <a16:creationId xmlns:a16="http://schemas.microsoft.com/office/drawing/2014/main" id="{8863A65A-9F78-4FAB-8B2C-2FFAB7B38224}"/>
              </a:ext>
            </a:extLst>
          </p:cNvPr>
          <p:cNvSpPr>
            <a:spLocks/>
          </p:cNvSpPr>
          <p:nvPr userDrawn="1"/>
        </p:nvSpPr>
        <p:spPr>
          <a:xfrm>
            <a:off x="10278681" y="1627803"/>
            <a:ext cx="887422" cy="1592744"/>
          </a:xfrm>
          <a:prstGeom prst="rect">
            <a:avLst/>
          </a:prstGeom>
          <a:solidFill>
            <a:schemeClr val="accent1"/>
          </a:solid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&gt;</a:t>
            </a:r>
          </a:p>
        </p:txBody>
      </p:sp>
    </p:spTree>
    <p:extLst>
      <p:ext uri="{BB962C8B-B14F-4D97-AF65-F5344CB8AC3E}">
        <p14:creationId xmlns:p14="http://schemas.microsoft.com/office/powerpoint/2010/main" val="3407441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_White log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DA750E9-3CE5-45DE-B0E3-9357B1119808}"/>
              </a:ext>
            </a:extLst>
          </p:cNvPr>
          <p:cNvSpPr/>
          <p:nvPr userDrawn="1"/>
        </p:nvSpPr>
        <p:spPr>
          <a:xfrm>
            <a:off x="0" y="6308725"/>
            <a:ext cx="1279525" cy="549275"/>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4" name="Picture Placeholder 13">
            <a:extLst>
              <a:ext uri="{FF2B5EF4-FFF2-40B4-BE49-F238E27FC236}">
                <a16:creationId xmlns:a16="http://schemas.microsoft.com/office/drawing/2014/main" id="{F17ACFB9-2EDF-4944-A0E9-5A9584F12CDE}"/>
              </a:ext>
            </a:extLst>
          </p:cNvPr>
          <p:cNvSpPr>
            <a:spLocks noGrp="1"/>
          </p:cNvSpPr>
          <p:nvPr>
            <p:ph type="pic" sz="quarter" idx="13"/>
          </p:nvPr>
        </p:nvSpPr>
        <p:spPr>
          <a:xfrm>
            <a:off x="0" y="0"/>
            <a:ext cx="12192000" cy="6858000"/>
          </a:xfrm>
          <a:custGeom>
            <a:avLst/>
            <a:gdLst>
              <a:gd name="connsiteX0" fmla="*/ 811590 w 12192000"/>
              <a:gd name="connsiteY0" fmla="*/ 6423839 h 6858000"/>
              <a:gd name="connsiteX1" fmla="*/ 812551 w 12192000"/>
              <a:gd name="connsiteY1" fmla="*/ 6425983 h 6858000"/>
              <a:gd name="connsiteX2" fmla="*/ 842986 w 12192000"/>
              <a:gd name="connsiteY2" fmla="*/ 6528784 h 6858000"/>
              <a:gd name="connsiteX3" fmla="*/ 842084 w 12192000"/>
              <a:gd name="connsiteY3" fmla="*/ 6530809 h 6858000"/>
              <a:gd name="connsiteX4" fmla="*/ 841381 w 12192000"/>
              <a:gd name="connsiteY4" fmla="*/ 6530906 h 6858000"/>
              <a:gd name="connsiteX5" fmla="*/ 781809 w 12192000"/>
              <a:gd name="connsiteY5" fmla="*/ 6530906 h 6858000"/>
              <a:gd name="connsiteX6" fmla="*/ 780110 w 12192000"/>
              <a:gd name="connsiteY6" fmla="*/ 6529469 h 6858000"/>
              <a:gd name="connsiteX7" fmla="*/ 780205 w 12192000"/>
              <a:gd name="connsiteY7" fmla="*/ 6528784 h 6858000"/>
              <a:gd name="connsiteX8" fmla="*/ 810640 w 12192000"/>
              <a:gd name="connsiteY8" fmla="*/ 6425983 h 6858000"/>
              <a:gd name="connsiteX9" fmla="*/ 811590 w 12192000"/>
              <a:gd name="connsiteY9" fmla="*/ 6423839 h 6858000"/>
              <a:gd name="connsiteX10" fmla="*/ 587691 w 12192000"/>
              <a:gd name="connsiteY10" fmla="*/ 6423839 h 6858000"/>
              <a:gd name="connsiteX11" fmla="*/ 588641 w 12192000"/>
              <a:gd name="connsiteY11" fmla="*/ 6425983 h 6858000"/>
              <a:gd name="connsiteX12" fmla="*/ 619077 w 12192000"/>
              <a:gd name="connsiteY12" fmla="*/ 6528784 h 6858000"/>
              <a:gd name="connsiteX13" fmla="*/ 618198 w 12192000"/>
              <a:gd name="connsiteY13" fmla="*/ 6530804 h 6858000"/>
              <a:gd name="connsiteX14" fmla="*/ 617483 w 12192000"/>
              <a:gd name="connsiteY14" fmla="*/ 6530906 h 6858000"/>
              <a:gd name="connsiteX15" fmla="*/ 557911 w 12192000"/>
              <a:gd name="connsiteY15" fmla="*/ 6530906 h 6858000"/>
              <a:gd name="connsiteX16" fmla="*/ 556210 w 12192000"/>
              <a:gd name="connsiteY16" fmla="*/ 6529478 h 6858000"/>
              <a:gd name="connsiteX17" fmla="*/ 556306 w 12192000"/>
              <a:gd name="connsiteY17" fmla="*/ 6528784 h 6858000"/>
              <a:gd name="connsiteX18" fmla="*/ 586752 w 12192000"/>
              <a:gd name="connsiteY18" fmla="*/ 6425983 h 6858000"/>
              <a:gd name="connsiteX19" fmla="*/ 587691 w 12192000"/>
              <a:gd name="connsiteY19" fmla="*/ 6423839 h 6858000"/>
              <a:gd name="connsiteX20" fmla="*/ 543817 w 12192000"/>
              <a:gd name="connsiteY20" fmla="*/ 6352465 h 6858000"/>
              <a:gd name="connsiteX21" fmla="*/ 540861 w 12192000"/>
              <a:gd name="connsiteY21" fmla="*/ 6354577 h 6858000"/>
              <a:gd name="connsiteX22" fmla="*/ 443053 w 12192000"/>
              <a:gd name="connsiteY22" fmla="*/ 6633486 h 6858000"/>
              <a:gd name="connsiteX23" fmla="*/ 443767 w 12192000"/>
              <a:gd name="connsiteY23" fmla="*/ 6635455 h 6858000"/>
              <a:gd name="connsiteX24" fmla="*/ 444542 w 12192000"/>
              <a:gd name="connsiteY24" fmla="*/ 6635587 h 6858000"/>
              <a:gd name="connsiteX25" fmla="*/ 521743 w 12192000"/>
              <a:gd name="connsiteY25" fmla="*/ 6635587 h 6858000"/>
              <a:gd name="connsiteX26" fmla="*/ 524604 w 12192000"/>
              <a:gd name="connsiteY26" fmla="*/ 6633454 h 6858000"/>
              <a:gd name="connsiteX27" fmla="*/ 537103 w 12192000"/>
              <a:gd name="connsiteY27" fmla="*/ 6591713 h 6858000"/>
              <a:gd name="connsiteX28" fmla="*/ 539975 w 12192000"/>
              <a:gd name="connsiteY28" fmla="*/ 6589581 h 6858000"/>
              <a:gd name="connsiteX29" fmla="*/ 635419 w 12192000"/>
              <a:gd name="connsiteY29" fmla="*/ 6589581 h 6858000"/>
              <a:gd name="connsiteX30" fmla="*/ 638279 w 12192000"/>
              <a:gd name="connsiteY30" fmla="*/ 6591713 h 6858000"/>
              <a:gd name="connsiteX31" fmla="*/ 650789 w 12192000"/>
              <a:gd name="connsiteY31" fmla="*/ 6633454 h 6858000"/>
              <a:gd name="connsiteX32" fmla="*/ 653650 w 12192000"/>
              <a:gd name="connsiteY32" fmla="*/ 6635587 h 6858000"/>
              <a:gd name="connsiteX33" fmla="*/ 745642 w 12192000"/>
              <a:gd name="connsiteY33" fmla="*/ 6635587 h 6858000"/>
              <a:gd name="connsiteX34" fmla="*/ 748502 w 12192000"/>
              <a:gd name="connsiteY34" fmla="*/ 6633454 h 6858000"/>
              <a:gd name="connsiteX35" fmla="*/ 761012 w 12192000"/>
              <a:gd name="connsiteY35" fmla="*/ 6591713 h 6858000"/>
              <a:gd name="connsiteX36" fmla="*/ 763873 w 12192000"/>
              <a:gd name="connsiteY36" fmla="*/ 6589581 h 6858000"/>
              <a:gd name="connsiteX37" fmla="*/ 859328 w 12192000"/>
              <a:gd name="connsiteY37" fmla="*/ 6589581 h 6858000"/>
              <a:gd name="connsiteX38" fmla="*/ 862189 w 12192000"/>
              <a:gd name="connsiteY38" fmla="*/ 6591713 h 6858000"/>
              <a:gd name="connsiteX39" fmla="*/ 874677 w 12192000"/>
              <a:gd name="connsiteY39" fmla="*/ 6633454 h 6858000"/>
              <a:gd name="connsiteX40" fmla="*/ 877538 w 12192000"/>
              <a:gd name="connsiteY40" fmla="*/ 6635587 h 6858000"/>
              <a:gd name="connsiteX41" fmla="*/ 1009888 w 12192000"/>
              <a:gd name="connsiteY41" fmla="*/ 6635587 h 6858000"/>
              <a:gd name="connsiteX42" fmla="*/ 1012126 w 12192000"/>
              <a:gd name="connsiteY42" fmla="*/ 6633359 h 6858000"/>
              <a:gd name="connsiteX43" fmla="*/ 1012126 w 12192000"/>
              <a:gd name="connsiteY43" fmla="*/ 6558121 h 6858000"/>
              <a:gd name="connsiteX44" fmla="*/ 1013678 w 12192000"/>
              <a:gd name="connsiteY44" fmla="*/ 6554289 h 6858000"/>
              <a:gd name="connsiteX45" fmla="*/ 1042910 w 12192000"/>
              <a:gd name="connsiteY45" fmla="*/ 6524182 h 6858000"/>
              <a:gd name="connsiteX46" fmla="*/ 1045265 w 12192000"/>
              <a:gd name="connsiteY46" fmla="*/ 6523986 h 6858000"/>
              <a:gd name="connsiteX47" fmla="*/ 1045655 w 12192000"/>
              <a:gd name="connsiteY47" fmla="*/ 6524467 h 6858000"/>
              <a:gd name="connsiteX48" fmla="*/ 1114041 w 12192000"/>
              <a:gd name="connsiteY48" fmla="*/ 6633698 h 6858000"/>
              <a:gd name="connsiteX49" fmla="*/ 1117542 w 12192000"/>
              <a:gd name="connsiteY49" fmla="*/ 6635587 h 6858000"/>
              <a:gd name="connsiteX50" fmla="*/ 1214827 w 12192000"/>
              <a:gd name="connsiteY50" fmla="*/ 6635587 h 6858000"/>
              <a:gd name="connsiteX51" fmla="*/ 1215840 w 12192000"/>
              <a:gd name="connsiteY51" fmla="*/ 6633718 h 6858000"/>
              <a:gd name="connsiteX52" fmla="*/ 1106842 w 12192000"/>
              <a:gd name="connsiteY52" fmla="*/ 6465760 h 6858000"/>
              <a:gd name="connsiteX53" fmla="*/ 1107148 w 12192000"/>
              <a:gd name="connsiteY53" fmla="*/ 6462277 h 6858000"/>
              <a:gd name="connsiteX54" fmla="*/ 1207532 w 12192000"/>
              <a:gd name="connsiteY54" fmla="*/ 6354102 h 6858000"/>
              <a:gd name="connsiteX55" fmla="*/ 1206825 w 12192000"/>
              <a:gd name="connsiteY55" fmla="*/ 6352465 h 6858000"/>
              <a:gd name="connsiteX56" fmla="*/ 1109766 w 12192000"/>
              <a:gd name="connsiteY56" fmla="*/ 6352465 h 6858000"/>
              <a:gd name="connsiteX57" fmla="*/ 1106092 w 12192000"/>
              <a:gd name="connsiteY57" fmla="*/ 6354165 h 6858000"/>
              <a:gd name="connsiteX58" fmla="*/ 1013573 w 12192000"/>
              <a:gd name="connsiteY58" fmla="*/ 6461812 h 6858000"/>
              <a:gd name="connsiteX59" fmla="*/ 1012126 w 12192000"/>
              <a:gd name="connsiteY59" fmla="*/ 6461263 h 6858000"/>
              <a:gd name="connsiteX60" fmla="*/ 1012126 w 12192000"/>
              <a:gd name="connsiteY60" fmla="*/ 6354693 h 6858000"/>
              <a:gd name="connsiteX61" fmla="*/ 1009888 w 12192000"/>
              <a:gd name="connsiteY61" fmla="*/ 6352465 h 6858000"/>
              <a:gd name="connsiteX62" fmla="*/ 938134 w 12192000"/>
              <a:gd name="connsiteY62" fmla="*/ 6352465 h 6858000"/>
              <a:gd name="connsiteX63" fmla="*/ 935917 w 12192000"/>
              <a:gd name="connsiteY63" fmla="*/ 6354693 h 6858000"/>
              <a:gd name="connsiteX64" fmla="*/ 935917 w 12192000"/>
              <a:gd name="connsiteY64" fmla="*/ 6531687 h 6858000"/>
              <a:gd name="connsiteX65" fmla="*/ 954581 w 12192000"/>
              <a:gd name="connsiteY65" fmla="*/ 6580597 h 6858000"/>
              <a:gd name="connsiteX66" fmla="*/ 932169 w 12192000"/>
              <a:gd name="connsiteY66" fmla="*/ 6622233 h 6858000"/>
              <a:gd name="connsiteX67" fmla="*/ 909641 w 12192000"/>
              <a:gd name="connsiteY67" fmla="*/ 6578211 h 6858000"/>
              <a:gd name="connsiteX68" fmla="*/ 909641 w 12192000"/>
              <a:gd name="connsiteY68" fmla="*/ 6499616 h 6858000"/>
              <a:gd name="connsiteX69" fmla="*/ 859391 w 12192000"/>
              <a:gd name="connsiteY69" fmla="*/ 6354587 h 6858000"/>
              <a:gd name="connsiteX70" fmla="*/ 856435 w 12192000"/>
              <a:gd name="connsiteY70" fmla="*/ 6352465 h 6858000"/>
              <a:gd name="connsiteX71" fmla="*/ 767716 w 12192000"/>
              <a:gd name="connsiteY71" fmla="*/ 6352465 h 6858000"/>
              <a:gd name="connsiteX72" fmla="*/ 764760 w 12192000"/>
              <a:gd name="connsiteY72" fmla="*/ 6354577 h 6858000"/>
              <a:gd name="connsiteX73" fmla="*/ 700543 w 12192000"/>
              <a:gd name="connsiteY73" fmla="*/ 6537684 h 6858000"/>
              <a:gd name="connsiteX74" fmla="*/ 699087 w 12192000"/>
              <a:gd name="connsiteY74" fmla="*/ 6537684 h 6858000"/>
              <a:gd name="connsiteX75" fmla="*/ 635482 w 12192000"/>
              <a:gd name="connsiteY75" fmla="*/ 6354587 h 6858000"/>
              <a:gd name="connsiteX76" fmla="*/ 632526 w 12192000"/>
              <a:gd name="connsiteY76" fmla="*/ 6352465 h 6858000"/>
              <a:gd name="connsiteX77" fmla="*/ 0 w 12192000"/>
              <a:gd name="connsiteY77" fmla="*/ 0 h 6858000"/>
              <a:gd name="connsiteX78" fmla="*/ 12192000 w 12192000"/>
              <a:gd name="connsiteY78" fmla="*/ 0 h 6858000"/>
              <a:gd name="connsiteX79" fmla="*/ 12192000 w 12192000"/>
              <a:gd name="connsiteY79" fmla="*/ 6858000 h 6858000"/>
              <a:gd name="connsiteX80" fmla="*/ 0 w 12192000"/>
              <a:gd name="connsiteY8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192000" h="6858000">
                <a:moveTo>
                  <a:pt x="811590" y="6423839"/>
                </a:moveTo>
                <a:cubicBezTo>
                  <a:pt x="811780" y="6423840"/>
                  <a:pt x="812213" y="6424811"/>
                  <a:pt x="812551" y="6425983"/>
                </a:cubicBezTo>
                <a:lnTo>
                  <a:pt x="842986" y="6528784"/>
                </a:lnTo>
                <a:cubicBezTo>
                  <a:pt x="843296" y="6529592"/>
                  <a:pt x="842892" y="6530499"/>
                  <a:pt x="842084" y="6530809"/>
                </a:cubicBezTo>
                <a:cubicBezTo>
                  <a:pt x="841861" y="6530894"/>
                  <a:pt x="841620" y="6530928"/>
                  <a:pt x="841381" y="6530906"/>
                </a:cubicBezTo>
                <a:lnTo>
                  <a:pt x="781809" y="6530906"/>
                </a:lnTo>
                <a:cubicBezTo>
                  <a:pt x="780943" y="6530979"/>
                  <a:pt x="780182" y="6530335"/>
                  <a:pt x="780110" y="6529469"/>
                </a:cubicBezTo>
                <a:cubicBezTo>
                  <a:pt x="780090" y="6529236"/>
                  <a:pt x="780123" y="6529003"/>
                  <a:pt x="780205" y="6528784"/>
                </a:cubicBezTo>
                <a:lnTo>
                  <a:pt x="810640" y="6425983"/>
                </a:lnTo>
                <a:cubicBezTo>
                  <a:pt x="810784" y="6425203"/>
                  <a:pt x="811109" y="6424469"/>
                  <a:pt x="811590" y="6423839"/>
                </a:cubicBezTo>
                <a:close/>
                <a:moveTo>
                  <a:pt x="587691"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1" y="6424474"/>
                  <a:pt x="587691"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2" y="6590480"/>
                  <a:pt x="538670" y="6589634"/>
                  <a:pt x="539975" y="6589581"/>
                </a:cubicBezTo>
                <a:lnTo>
                  <a:pt x="635419" y="6589581"/>
                </a:lnTo>
                <a:cubicBezTo>
                  <a:pt x="636718" y="6589641"/>
                  <a:pt x="637850" y="6590485"/>
                  <a:pt x="638279" y="6591713"/>
                </a:cubicBezTo>
                <a:lnTo>
                  <a:pt x="650789" y="6633454"/>
                </a:lnTo>
                <a:cubicBezTo>
                  <a:pt x="651218" y="6634683"/>
                  <a:pt x="652350"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9" y="6591713"/>
                </a:cubicBezTo>
                <a:lnTo>
                  <a:pt x="874677" y="6633454"/>
                </a:lnTo>
                <a:cubicBezTo>
                  <a:pt x="875108" y="6634681"/>
                  <a:pt x="876240" y="6635524"/>
                  <a:pt x="877538" y="6635587"/>
                </a:cubicBezTo>
                <a:lnTo>
                  <a:pt x="1009888" y="6635587"/>
                </a:lnTo>
                <a:cubicBezTo>
                  <a:pt x="1011119" y="6635584"/>
                  <a:pt x="1012118" y="6634590"/>
                  <a:pt x="1012126" y="6633359"/>
                </a:cubicBezTo>
                <a:lnTo>
                  <a:pt x="1012126" y="6558121"/>
                </a:lnTo>
                <a:cubicBezTo>
                  <a:pt x="1012196" y="6556706"/>
                  <a:pt x="1012743" y="6555355"/>
                  <a:pt x="1013678" y="6554289"/>
                </a:cubicBezTo>
                <a:lnTo>
                  <a:pt x="1042910" y="6524182"/>
                </a:lnTo>
                <a:cubicBezTo>
                  <a:pt x="1043506" y="6523478"/>
                  <a:pt x="1044560" y="6523390"/>
                  <a:pt x="1045265"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3"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2192000" y="0"/>
                </a:lnTo>
                <a:lnTo>
                  <a:pt x="12192000" y="6858000"/>
                </a:lnTo>
                <a:lnTo>
                  <a:pt x="0" y="6858000"/>
                </a:lnTo>
                <a:close/>
              </a:path>
            </a:pathLst>
          </a:custGeom>
          <a:solidFill>
            <a:schemeClr val="bg1">
              <a:lumMod val="85000"/>
            </a:schemeClr>
          </a:solidFill>
          <a:ln>
            <a:noFill/>
          </a:ln>
        </p:spPr>
        <p:txBody>
          <a:bodyPr wrap="square" lIns="0" tIns="3708000">
            <a:noAutofit/>
          </a:bodyPr>
          <a:lstStyle>
            <a:lvl1pPr marL="0" indent="0" algn="ctr">
              <a:buNone/>
              <a:defRPr i="1">
                <a:solidFill>
                  <a:schemeClr val="tx2"/>
                </a:solidFill>
              </a:defRPr>
            </a:lvl1pPr>
          </a:lstStyle>
          <a:p>
            <a:r>
              <a:rPr lang="en-US"/>
              <a:t>Click icon to add picture</a:t>
            </a:r>
            <a:endParaRPr lang="en-US" dirty="0"/>
          </a:p>
        </p:txBody>
      </p:sp>
      <p:sp>
        <p:nvSpPr>
          <p:cNvPr id="2" name="Title 1"/>
          <p:cNvSpPr>
            <a:spLocks noGrp="1"/>
          </p:cNvSpPr>
          <p:nvPr>
            <p:ph type="ctrTitle" hasCustomPrompt="1"/>
          </p:nvPr>
        </p:nvSpPr>
        <p:spPr>
          <a:xfrm>
            <a:off x="457200" y="998538"/>
            <a:ext cx="10637838" cy="1661993"/>
          </a:xfrm>
        </p:spPr>
        <p:txBody>
          <a:bodyPr>
            <a:noAutofit/>
          </a:bodyPr>
          <a:lstStyle>
            <a:lvl1pPr algn="l">
              <a:defRPr sz="6000">
                <a:solidFill>
                  <a:schemeClr val="bg1"/>
                </a:solidFill>
                <a:latin typeface="+mj-lt"/>
              </a:defRPr>
            </a:lvl1pPr>
          </a:lstStyle>
          <a:p>
            <a:r>
              <a:rPr lang="en-US" noProof="0" dirty="0"/>
              <a:t>Click to add presentation title</a:t>
            </a:r>
          </a:p>
        </p:txBody>
      </p:sp>
      <p:sp>
        <p:nvSpPr>
          <p:cNvPr id="3" name="Subtitle 2"/>
          <p:cNvSpPr>
            <a:spLocks noGrp="1"/>
          </p:cNvSpPr>
          <p:nvPr>
            <p:ph type="subTitle" idx="1"/>
          </p:nvPr>
        </p:nvSpPr>
        <p:spPr>
          <a:xfrm>
            <a:off x="457200" y="2776299"/>
            <a:ext cx="10637838" cy="387798"/>
          </a:xfrm>
        </p:spPr>
        <p:txBody>
          <a:bodyPr>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4" name="Date Placeholder 3"/>
          <p:cNvSpPr>
            <a:spLocks noGrp="1"/>
          </p:cNvSpPr>
          <p:nvPr>
            <p:ph type="dt" sz="half" idx="10"/>
          </p:nvPr>
        </p:nvSpPr>
        <p:spPr/>
        <p:txBody>
          <a:bodyPr/>
          <a:lstStyle>
            <a:lvl1pPr>
              <a:defRPr>
                <a:solidFill>
                  <a:schemeClr val="bg1"/>
                </a:solidFill>
              </a:defRPr>
            </a:lvl1pPr>
          </a:lstStyle>
          <a:p>
            <a:fld id="{C55823FA-07C1-4AD0-ACA7-5293AEA0E40A}" type="datetime1">
              <a:rPr lang="en-GB" smtClean="0"/>
              <a:t>04/05/2023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The Co-Development Company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en-US" smtClean="0"/>
              <a:pPr/>
              <a:t>‹#›</a:t>
            </a:fld>
            <a:endParaRPr lang="en-US" dirty="0"/>
          </a:p>
        </p:txBody>
      </p:sp>
    </p:spTree>
    <p:extLst>
      <p:ext uri="{BB962C8B-B14F-4D97-AF65-F5344CB8AC3E}">
        <p14:creationId xmlns:p14="http://schemas.microsoft.com/office/powerpoint/2010/main" val="1285326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tatement/quote_Black Olive Navy">
    <p:bg>
      <p:bgPr>
        <a:solidFill>
          <a:srgbClr val="00264E"/>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CB4B7DD-28BF-400A-9C18-DD61B9CDAD76}"/>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11" name="Title 1">
            <a:extLst>
              <a:ext uri="{FF2B5EF4-FFF2-40B4-BE49-F238E27FC236}">
                <a16:creationId xmlns:a16="http://schemas.microsoft.com/office/drawing/2014/main" id="{64F78264-5633-44C8-8401-B155BECB19CB}"/>
              </a:ext>
            </a:extLst>
          </p:cNvPr>
          <p:cNvSpPr>
            <a:spLocks noGrp="1"/>
          </p:cNvSpPr>
          <p:nvPr>
            <p:ph type="title" hasCustomPrompt="1"/>
          </p:nvPr>
        </p:nvSpPr>
        <p:spPr>
          <a:xfrm>
            <a:off x="442914" y="216693"/>
            <a:ext cx="3600449" cy="5912645"/>
          </a:xfrm>
        </p:spPr>
        <p:txBody>
          <a:bodyPr anchor="ctr">
            <a:noAutofit/>
          </a:bodyPr>
          <a:lstStyle>
            <a:lvl1pPr algn="l">
              <a:lnSpc>
                <a:spcPct val="90000"/>
              </a:lnSpc>
              <a:spcBef>
                <a:spcPts val="600"/>
              </a:spcBef>
              <a:spcAft>
                <a:spcPts val="0"/>
              </a:spcAft>
              <a:defRPr sz="4000" spc="0" baseline="0">
                <a:solidFill>
                  <a:schemeClr val="bg1"/>
                </a:solidFill>
                <a:latin typeface="Playfair Display" pitchFamily="2" charset="0"/>
              </a:defRPr>
            </a:lvl1pPr>
          </a:lstStyle>
          <a:p>
            <a:r>
              <a:rPr lang="en-US" noProof="0" dirty="0"/>
              <a:t>Click to add statement </a:t>
            </a:r>
            <a:br>
              <a:rPr lang="en-US" noProof="0" dirty="0"/>
            </a:br>
            <a:r>
              <a:rPr lang="en-US" noProof="0" dirty="0"/>
              <a:t>or quote</a:t>
            </a:r>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97538081"/>
      </p:ext>
    </p:extLst>
  </p:cSld>
  <p:clrMapOvr>
    <a:masterClrMapping/>
  </p:clrMapOvr>
  <p:extLst>
    <p:ext uri="{DCECCB84-F9BA-43D5-87BE-67443E8EF086}">
      <p15:sldGuideLst xmlns:p15="http://schemas.microsoft.com/office/powerpoint/2012/main">
        <p15:guide id="1" pos="254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tatement/quote_Coconut Shell">
    <p:bg>
      <p:bgPr>
        <a:solidFill>
          <a:srgbClr val="422310"/>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6DEBDD9-6430-4726-AAA3-A0FD5FEB0D8F}"/>
              </a:ext>
            </a:extLst>
          </p:cNvPr>
          <p:cNvSpPr>
            <a:spLocks noGrp="1"/>
          </p:cNvSpPr>
          <p:nvPr>
            <p:ph type="pic" sz="quarter" idx="14"/>
          </p:nvPr>
        </p:nvSpPr>
        <p:spPr>
          <a:xfrm>
            <a:off x="4475163" y="0"/>
            <a:ext cx="7716837" cy="6858000"/>
          </a:xfrm>
          <a:custGeom>
            <a:avLst/>
            <a:gdLst>
              <a:gd name="connsiteX0" fmla="*/ 920567 w 7716837"/>
              <a:gd name="connsiteY0" fmla="*/ 0 h 6858000"/>
              <a:gd name="connsiteX1" fmla="*/ 4719847 w 7716837"/>
              <a:gd name="connsiteY1" fmla="*/ 0 h 6858000"/>
              <a:gd name="connsiteX2" fmla="*/ 7716837 w 7716837"/>
              <a:gd name="connsiteY2" fmla="*/ 0 h 6858000"/>
              <a:gd name="connsiteX3" fmla="*/ 7716837 w 7716837"/>
              <a:gd name="connsiteY3" fmla="*/ 6858000 h 6858000"/>
              <a:gd name="connsiteX4" fmla="*/ 4719847 w 7716837"/>
              <a:gd name="connsiteY4" fmla="*/ 6858000 h 6858000"/>
              <a:gd name="connsiteX5" fmla="*/ 391433 w 7716837"/>
              <a:gd name="connsiteY5" fmla="*/ 6858000 h 6858000"/>
              <a:gd name="connsiteX6" fmla="*/ 353297 w 7716837"/>
              <a:gd name="connsiteY6" fmla="*/ 3448050 h 6858000"/>
              <a:gd name="connsiteX7" fmla="*/ 920567 w 771683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837" h="6858000">
                <a:moveTo>
                  <a:pt x="920567" y="0"/>
                </a:moveTo>
                <a:cubicBezTo>
                  <a:pt x="4719847" y="0"/>
                  <a:pt x="4719847" y="0"/>
                  <a:pt x="4719847" y="0"/>
                </a:cubicBezTo>
                <a:lnTo>
                  <a:pt x="7716837" y="0"/>
                </a:lnTo>
                <a:lnTo>
                  <a:pt x="7716837" y="6858000"/>
                </a:lnTo>
                <a:lnTo>
                  <a:pt x="471984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9" name="Graphic 21">
            <a:extLst>
              <a:ext uri="{FF2B5EF4-FFF2-40B4-BE49-F238E27FC236}">
                <a16:creationId xmlns:a16="http://schemas.microsoft.com/office/drawing/2014/main" id="{05EB7591-792F-497E-BC19-17F9D3F0DD27}"/>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
        <p:nvSpPr>
          <p:cNvPr id="3" name="Text Placeholder 2">
            <a:extLst>
              <a:ext uri="{FF2B5EF4-FFF2-40B4-BE49-F238E27FC236}">
                <a16:creationId xmlns:a16="http://schemas.microsoft.com/office/drawing/2014/main" id="{F893938E-CCEF-4D8A-8200-2C2804486334}"/>
              </a:ext>
            </a:extLst>
          </p:cNvPr>
          <p:cNvSpPr>
            <a:spLocks noGrp="1"/>
          </p:cNvSpPr>
          <p:nvPr>
            <p:ph type="body" sz="quarter" idx="15" hasCustomPrompt="1"/>
          </p:nvPr>
        </p:nvSpPr>
        <p:spPr>
          <a:xfrm>
            <a:off x="442914" y="216693"/>
            <a:ext cx="3608383" cy="5912645"/>
          </a:xfrm>
        </p:spPr>
        <p:txBody>
          <a:bodyPr anchor="ctr"/>
          <a:lstStyle>
            <a:lvl1pPr marL="0" indent="0">
              <a:buNone/>
              <a:defRPr sz="4000" spc="0" baseline="0">
                <a:solidFill>
                  <a:schemeClr val="bg1"/>
                </a:solidFill>
                <a:latin typeface="Playfair Display"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add statement </a:t>
            </a:r>
            <a:br>
              <a:rPr lang="en-US" noProof="0" dirty="0"/>
            </a:br>
            <a:r>
              <a:rPr lang="en-US" noProof="0" dirty="0"/>
              <a:t>or quote</a:t>
            </a:r>
            <a:endParaRPr lang="en-US" dirty="0"/>
          </a:p>
        </p:txBody>
      </p:sp>
    </p:spTree>
    <p:extLst>
      <p:ext uri="{BB962C8B-B14F-4D97-AF65-F5344CB8AC3E}">
        <p14:creationId xmlns:p14="http://schemas.microsoft.com/office/powerpoint/2010/main" val="1077704281"/>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ig text_Black Olive Navy">
    <p:bg>
      <p:bgPr>
        <a:solidFill>
          <a:srgbClr val="00264E"/>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56291E5-FDDD-4D3C-86D8-4EE673554ECA}"/>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2" name="Title 1"/>
          <p:cNvSpPr>
            <a:spLocks noGrp="1"/>
          </p:cNvSpPr>
          <p:nvPr>
            <p:ph type="title" hasCustomPrompt="1"/>
          </p:nvPr>
        </p:nvSpPr>
        <p:spPr>
          <a:xfrm>
            <a:off x="442913" y="1708584"/>
            <a:ext cx="7273925" cy="1107996"/>
          </a:xfrm>
        </p:spPr>
        <p:txBody>
          <a:bodyPr>
            <a:noAutofit/>
          </a:bodyPr>
          <a:lstStyle>
            <a:lvl1pPr>
              <a:spcBef>
                <a:spcPts val="600"/>
              </a:spcBef>
              <a:defRPr sz="4000" spc="-30" baseline="0">
                <a:solidFill>
                  <a:schemeClr val="bg1"/>
                </a:solidFill>
              </a:defRPr>
            </a:lvl1pPr>
          </a:lstStyle>
          <a:p>
            <a:r>
              <a:rPr lang="en-US" noProof="0" dirty="0"/>
              <a:t>Click to add text</a:t>
            </a:r>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2929412"/>
            <a:ext cx="7273925" cy="1491342"/>
          </a:xfrm>
        </p:spPr>
        <p:txBody>
          <a:bodyPr/>
          <a:lstStyle>
            <a:lvl1pPr marL="0" indent="0">
              <a:spcBef>
                <a:spcPts val="600"/>
              </a:spcBef>
              <a:buNone/>
              <a:defRPr spc="-3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Graphic 21">
            <a:extLst>
              <a:ext uri="{FF2B5EF4-FFF2-40B4-BE49-F238E27FC236}">
                <a16:creationId xmlns:a16="http://schemas.microsoft.com/office/drawing/2014/main" id="{B9EF64C5-F750-44CE-A6AA-580045B2F891}"/>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176044464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ig text_Coconut Shell">
    <p:bg>
      <p:bgPr>
        <a:solidFill>
          <a:srgbClr val="422310"/>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5E0D005-F3D4-4C44-B2CA-F534855CE35A}"/>
              </a:ext>
            </a:extLst>
          </p:cNvPr>
          <p:cNvSpPr>
            <a:spLocks noGrp="1"/>
          </p:cNvSpPr>
          <p:nvPr>
            <p:ph type="pic" sz="quarter" idx="15"/>
          </p:nvPr>
        </p:nvSpPr>
        <p:spPr>
          <a:xfrm>
            <a:off x="8126413" y="0"/>
            <a:ext cx="4065587" cy="6858000"/>
          </a:xfrm>
          <a:custGeom>
            <a:avLst/>
            <a:gdLst>
              <a:gd name="connsiteX0" fmla="*/ 920567 w 4065587"/>
              <a:gd name="connsiteY0" fmla="*/ 0 h 6858000"/>
              <a:gd name="connsiteX1" fmla="*/ 4043657 w 4065587"/>
              <a:gd name="connsiteY1" fmla="*/ 0 h 6858000"/>
              <a:gd name="connsiteX2" fmla="*/ 4065587 w 4065587"/>
              <a:gd name="connsiteY2" fmla="*/ 0 h 6858000"/>
              <a:gd name="connsiteX3" fmla="*/ 4065587 w 4065587"/>
              <a:gd name="connsiteY3" fmla="*/ 6858000 h 6858000"/>
              <a:gd name="connsiteX4" fmla="*/ 391433 w 4065587"/>
              <a:gd name="connsiteY4" fmla="*/ 6858000 h 6858000"/>
              <a:gd name="connsiteX5" fmla="*/ 353297 w 4065587"/>
              <a:gd name="connsiteY5" fmla="*/ 3448050 h 6858000"/>
              <a:gd name="connsiteX6" fmla="*/ 920567 w 406558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5587" h="6858000">
                <a:moveTo>
                  <a:pt x="920567" y="0"/>
                </a:moveTo>
                <a:cubicBezTo>
                  <a:pt x="2582752" y="0"/>
                  <a:pt x="3517731" y="0"/>
                  <a:pt x="4043657" y="0"/>
                </a:cubicBezTo>
                <a:lnTo>
                  <a:pt x="4065587" y="0"/>
                </a:lnTo>
                <a:lnTo>
                  <a:pt x="4065587" y="6858000"/>
                </a:lnTo>
                <a:lnTo>
                  <a:pt x="391433" y="6858000"/>
                </a:lnTo>
                <a:cubicBezTo>
                  <a:pt x="181686" y="6419850"/>
                  <a:pt x="-352215" y="5024438"/>
                  <a:pt x="353297" y="3448050"/>
                </a:cubicBezTo>
                <a:cubicBezTo>
                  <a:pt x="1101713" y="1771650"/>
                  <a:pt x="1096946" y="671513"/>
                  <a:pt x="920567" y="0"/>
                </a:cubicBezTo>
                <a:close/>
              </a:path>
            </a:pathLst>
          </a:custGeom>
          <a:noFill/>
        </p:spPr>
        <p:txBody>
          <a:bodyPr wrap="square" tIns="2880000" bIns="0" anchor="t" anchorCtr="0">
            <a:noAutofit/>
          </a:bodyPr>
          <a:lstStyle>
            <a:lvl1pPr marL="0" indent="0" algn="ctr">
              <a:buNone/>
              <a:defRPr i="1">
                <a:solidFill>
                  <a:schemeClr val="bg1"/>
                </a:solidFill>
              </a:defRPr>
            </a:lvl1pPr>
          </a:lstStyle>
          <a:p>
            <a:r>
              <a:rPr lang="en-US"/>
              <a:t>Click icon to add picture</a:t>
            </a:r>
            <a:endParaRPr lang="en-US" dirty="0"/>
          </a:p>
        </p:txBody>
      </p:sp>
      <p:sp>
        <p:nvSpPr>
          <p:cNvPr id="2" name="Title 1"/>
          <p:cNvSpPr>
            <a:spLocks noGrp="1"/>
          </p:cNvSpPr>
          <p:nvPr>
            <p:ph type="title" hasCustomPrompt="1"/>
          </p:nvPr>
        </p:nvSpPr>
        <p:spPr>
          <a:xfrm>
            <a:off x="442913" y="1708584"/>
            <a:ext cx="7273925" cy="1107996"/>
          </a:xfrm>
        </p:spPr>
        <p:txBody>
          <a:bodyPr>
            <a:noAutofit/>
          </a:bodyPr>
          <a:lstStyle>
            <a:lvl1pPr>
              <a:spcBef>
                <a:spcPts val="600"/>
              </a:spcBef>
              <a:defRPr sz="4000" spc="-30" baseline="0">
                <a:solidFill>
                  <a:schemeClr val="bg1"/>
                </a:solidFill>
              </a:defRPr>
            </a:lvl1pPr>
          </a:lstStyle>
          <a:p>
            <a:r>
              <a:rPr lang="en-US" noProof="0" dirty="0"/>
              <a:t>Click to add text</a:t>
            </a:r>
          </a:p>
        </p:txBody>
      </p:sp>
      <p:sp>
        <p:nvSpPr>
          <p:cNvPr id="8" name="Content Placeholder 7">
            <a:extLst>
              <a:ext uri="{FF2B5EF4-FFF2-40B4-BE49-F238E27FC236}">
                <a16:creationId xmlns:a16="http://schemas.microsoft.com/office/drawing/2014/main" id="{7671330B-AAC6-4622-ACF3-38A722115B2D}"/>
              </a:ext>
            </a:extLst>
          </p:cNvPr>
          <p:cNvSpPr>
            <a:spLocks noGrp="1"/>
          </p:cNvSpPr>
          <p:nvPr>
            <p:ph sz="quarter" idx="13"/>
          </p:nvPr>
        </p:nvSpPr>
        <p:spPr>
          <a:xfrm>
            <a:off x="442913" y="2929412"/>
            <a:ext cx="7273925" cy="1491342"/>
          </a:xfrm>
        </p:spPr>
        <p:txBody>
          <a:bodyPr/>
          <a:lstStyle>
            <a:lvl1pPr marL="0" indent="0">
              <a:lnSpc>
                <a:spcPct val="90000"/>
              </a:lnSpc>
              <a:spcBef>
                <a:spcPts val="600"/>
              </a:spcBef>
              <a:buNone/>
              <a:defRPr spc="-3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0" name="Graphic 21">
            <a:extLst>
              <a:ext uri="{FF2B5EF4-FFF2-40B4-BE49-F238E27FC236}">
                <a16:creationId xmlns:a16="http://schemas.microsoft.com/office/drawing/2014/main" id="{B9EF64C5-F750-44CE-A6AA-580045B2F891}"/>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chemeClr val="bg1"/>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48211329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2" name="Date Placeholder 1"/>
          <p:cNvSpPr>
            <a:spLocks noGrp="1"/>
          </p:cNvSpPr>
          <p:nvPr>
            <p:ph type="dt" sz="half" idx="10"/>
          </p:nvPr>
        </p:nvSpPr>
        <p:spPr>
          <a:solidFill>
            <a:schemeClr val="accent1"/>
          </a:solidFill>
        </p:spPr>
        <p:txBody>
          <a:bodyPr/>
          <a:lstStyle>
            <a:lvl1pPr>
              <a:defRPr>
                <a:solidFill>
                  <a:schemeClr val="bg1"/>
                </a:solidFill>
              </a:defRPr>
            </a:lvl1pPr>
          </a:lstStyle>
          <a:p>
            <a:fld id="{02393F98-1F85-4CE5-955A-9F8BCDEF6E96}" type="datetime1">
              <a:rPr lang="en-GB" smtClean="0"/>
              <a:t>04/05/2023</a:t>
            </a:fld>
            <a:endParaRPr lang="en-US" dirty="0"/>
          </a:p>
        </p:txBody>
      </p:sp>
      <p:sp>
        <p:nvSpPr>
          <p:cNvPr id="3" name="Footer Placeholder 2"/>
          <p:cNvSpPr>
            <a:spLocks noGrp="1"/>
          </p:cNvSpPr>
          <p:nvPr>
            <p:ph type="ftr" sz="quarter" idx="11"/>
          </p:nvPr>
        </p:nvSpPr>
        <p:spPr>
          <a:solidFill>
            <a:schemeClr val="accent1"/>
          </a:solidFill>
        </p:spPr>
        <p:txBody>
          <a:bodyPr/>
          <a:lstStyle>
            <a:lvl1pPr>
              <a:defRPr>
                <a:solidFill>
                  <a:schemeClr val="bg1"/>
                </a:solidFill>
              </a:defRPr>
            </a:lvl1pPr>
          </a:lstStyle>
          <a:p>
            <a:r>
              <a:rPr lang="en-US" dirty="0"/>
              <a:t>The Co-Development Company</a:t>
            </a:r>
          </a:p>
        </p:txBody>
      </p:sp>
      <p:sp>
        <p:nvSpPr>
          <p:cNvPr id="4" name="Slide Number Placeholder 3"/>
          <p:cNvSpPr>
            <a:spLocks noGrp="1"/>
          </p:cNvSpPr>
          <p:nvPr>
            <p:ph type="sldNum" sz="quarter" idx="12"/>
          </p:nvPr>
        </p:nvSpPr>
        <p:spPr>
          <a:solidFill>
            <a:schemeClr val="accent1"/>
          </a:solidFill>
        </p:spPr>
        <p:txBody>
          <a:bodyPr/>
          <a:lstStyle>
            <a:lvl1pPr>
              <a:defRPr>
                <a:solidFill>
                  <a:schemeClr val="bg1"/>
                </a:solidFill>
              </a:defRPr>
            </a:lvl1pPr>
          </a:lstStyle>
          <a:p>
            <a:fld id="{4803DD7B-12C8-43B8-9F45-989336E79744}" type="slidenum">
              <a:rPr lang="en-US" smtClean="0"/>
              <a:pPr/>
              <a:t>‹#›</a:t>
            </a:fld>
            <a:endParaRPr lang="en-US" dirty="0"/>
          </a:p>
        </p:txBody>
      </p:sp>
      <p:sp>
        <p:nvSpPr>
          <p:cNvPr id="6" name="Rectangle 5">
            <a:extLst>
              <a:ext uri="{FF2B5EF4-FFF2-40B4-BE49-F238E27FC236}">
                <a16:creationId xmlns:a16="http://schemas.microsoft.com/office/drawing/2014/main" id="{C4CCB20E-2746-4991-958C-EA6DDB379833}"/>
              </a:ext>
            </a:extLst>
          </p:cNvPr>
          <p:cNvSpPr/>
          <p:nvPr userDrawn="1"/>
        </p:nvSpPr>
        <p:spPr>
          <a:xfrm>
            <a:off x="0" y="0"/>
            <a:ext cx="12192000" cy="6858000"/>
          </a:xfrm>
          <a:prstGeom prst="rect">
            <a:avLst/>
          </a:prstGeom>
          <a:solidFill>
            <a:schemeClr val="accent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1" name="Rectangle 10">
            <a:extLst>
              <a:ext uri="{FF2B5EF4-FFF2-40B4-BE49-F238E27FC236}">
                <a16:creationId xmlns:a16="http://schemas.microsoft.com/office/drawing/2014/main" id="{2CA981D5-B14A-40CA-ADCB-FB243AA94804}"/>
              </a:ext>
            </a:extLst>
          </p:cNvPr>
          <p:cNvSpPr>
            <a:spLocks/>
          </p:cNvSpPr>
          <p:nvPr userDrawn="1"/>
        </p:nvSpPr>
        <p:spPr>
          <a:xfrm>
            <a:off x="442911" y="3202702"/>
            <a:ext cx="11306178"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0" i="0" u="none" strike="noStrike" kern="1200" cap="none" spc="-30" normalizeH="0" baseline="0" noProof="0" dirty="0">
                <a:ln>
                  <a:noFill/>
                </a:ln>
                <a:solidFill>
                  <a:schemeClr val="bg1"/>
                </a:solidFill>
                <a:effectLst/>
                <a:uLnTx/>
                <a:uFillTx/>
                <a:latin typeface="+mn-lt"/>
                <a:ea typeface="+mn-ea"/>
                <a:cs typeface="+mn-cs"/>
              </a:rPr>
              <a:t>layout</a:t>
            </a:r>
            <a:endPar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endParaRPr>
          </a:p>
        </p:txBody>
      </p:sp>
      <p:sp>
        <p:nvSpPr>
          <p:cNvPr id="12" name="Rectangle 11">
            <a:extLst>
              <a:ext uri="{FF2B5EF4-FFF2-40B4-BE49-F238E27FC236}">
                <a16:creationId xmlns:a16="http://schemas.microsoft.com/office/drawing/2014/main" id="{15E0C832-4C2A-4A71-8069-4AD76E5ABFA9}"/>
              </a:ext>
            </a:extLst>
          </p:cNvPr>
          <p:cNvSpPr>
            <a:spLocks/>
          </p:cNvSpPr>
          <p:nvPr userDrawn="1"/>
        </p:nvSpPr>
        <p:spPr>
          <a:xfrm>
            <a:off x="4714372" y="1627803"/>
            <a:ext cx="2763257" cy="1592744"/>
          </a:xfrm>
          <a:prstGeom prst="rect">
            <a:avLst/>
          </a:prstGeom>
          <a:no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End</a:t>
            </a:r>
          </a:p>
        </p:txBody>
      </p:sp>
      <p:sp>
        <p:nvSpPr>
          <p:cNvPr id="13" name="Rectangle 12">
            <a:extLst>
              <a:ext uri="{FF2B5EF4-FFF2-40B4-BE49-F238E27FC236}">
                <a16:creationId xmlns:a16="http://schemas.microsoft.com/office/drawing/2014/main" id="{16B54DE2-F32B-414C-814A-771C7D607146}"/>
              </a:ext>
            </a:extLst>
          </p:cNvPr>
          <p:cNvSpPr>
            <a:spLocks/>
          </p:cNvSpPr>
          <p:nvPr userDrawn="1"/>
        </p:nvSpPr>
        <p:spPr>
          <a:xfrm>
            <a:off x="7837629" y="1627803"/>
            <a:ext cx="887422" cy="1592744"/>
          </a:xfrm>
          <a:prstGeom prst="rect">
            <a:avLst/>
          </a:prstGeom>
          <a:solidFill>
            <a:schemeClr val="accent1"/>
          </a:solid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&gt;</a:t>
            </a:r>
          </a:p>
        </p:txBody>
      </p:sp>
    </p:spTree>
    <p:extLst>
      <p:ext uri="{BB962C8B-B14F-4D97-AF65-F5344CB8AC3E}">
        <p14:creationId xmlns:p14="http://schemas.microsoft.com/office/powerpoint/2010/main" val="2424419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11CE8AF-87E2-40C5-A2DD-FA5190361AEA}"/>
              </a:ext>
            </a:extLst>
          </p:cNvPr>
          <p:cNvSpPr/>
          <p:nvPr userDrawn="1"/>
        </p:nvSpPr>
        <p:spPr>
          <a:xfrm>
            <a:off x="0" y="6308725"/>
            <a:ext cx="1279525" cy="549275"/>
          </a:xfrm>
          <a:prstGeom prst="rect">
            <a:avLst/>
          </a:prstGeom>
          <a:solidFill>
            <a:schemeClr val="bg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11" name="Picture Placeholder 10">
            <a:extLst>
              <a:ext uri="{FF2B5EF4-FFF2-40B4-BE49-F238E27FC236}">
                <a16:creationId xmlns:a16="http://schemas.microsoft.com/office/drawing/2014/main" id="{B98A182A-216E-495D-A28F-7FC5EA475793}"/>
              </a:ext>
            </a:extLst>
          </p:cNvPr>
          <p:cNvSpPr>
            <a:spLocks noGrp="1"/>
          </p:cNvSpPr>
          <p:nvPr>
            <p:ph type="pic" sz="quarter" idx="13"/>
          </p:nvPr>
        </p:nvSpPr>
        <p:spPr>
          <a:xfrm>
            <a:off x="0" y="0"/>
            <a:ext cx="12192000" cy="6858000"/>
          </a:xfrm>
          <a:custGeom>
            <a:avLst/>
            <a:gdLst>
              <a:gd name="connsiteX0" fmla="*/ 811590 w 12192000"/>
              <a:gd name="connsiteY0" fmla="*/ 6423839 h 6858000"/>
              <a:gd name="connsiteX1" fmla="*/ 812551 w 12192000"/>
              <a:gd name="connsiteY1" fmla="*/ 6425983 h 6858000"/>
              <a:gd name="connsiteX2" fmla="*/ 842986 w 12192000"/>
              <a:gd name="connsiteY2" fmla="*/ 6528784 h 6858000"/>
              <a:gd name="connsiteX3" fmla="*/ 842084 w 12192000"/>
              <a:gd name="connsiteY3" fmla="*/ 6530809 h 6858000"/>
              <a:gd name="connsiteX4" fmla="*/ 841381 w 12192000"/>
              <a:gd name="connsiteY4" fmla="*/ 6530906 h 6858000"/>
              <a:gd name="connsiteX5" fmla="*/ 781809 w 12192000"/>
              <a:gd name="connsiteY5" fmla="*/ 6530906 h 6858000"/>
              <a:gd name="connsiteX6" fmla="*/ 780110 w 12192000"/>
              <a:gd name="connsiteY6" fmla="*/ 6529469 h 6858000"/>
              <a:gd name="connsiteX7" fmla="*/ 780205 w 12192000"/>
              <a:gd name="connsiteY7" fmla="*/ 6528784 h 6858000"/>
              <a:gd name="connsiteX8" fmla="*/ 810640 w 12192000"/>
              <a:gd name="connsiteY8" fmla="*/ 6425983 h 6858000"/>
              <a:gd name="connsiteX9" fmla="*/ 811590 w 12192000"/>
              <a:gd name="connsiteY9" fmla="*/ 6423839 h 6858000"/>
              <a:gd name="connsiteX10" fmla="*/ 587691 w 12192000"/>
              <a:gd name="connsiteY10" fmla="*/ 6423839 h 6858000"/>
              <a:gd name="connsiteX11" fmla="*/ 588641 w 12192000"/>
              <a:gd name="connsiteY11" fmla="*/ 6425983 h 6858000"/>
              <a:gd name="connsiteX12" fmla="*/ 619077 w 12192000"/>
              <a:gd name="connsiteY12" fmla="*/ 6528784 h 6858000"/>
              <a:gd name="connsiteX13" fmla="*/ 618198 w 12192000"/>
              <a:gd name="connsiteY13" fmla="*/ 6530804 h 6858000"/>
              <a:gd name="connsiteX14" fmla="*/ 617483 w 12192000"/>
              <a:gd name="connsiteY14" fmla="*/ 6530906 h 6858000"/>
              <a:gd name="connsiteX15" fmla="*/ 557911 w 12192000"/>
              <a:gd name="connsiteY15" fmla="*/ 6530906 h 6858000"/>
              <a:gd name="connsiteX16" fmla="*/ 556210 w 12192000"/>
              <a:gd name="connsiteY16" fmla="*/ 6529478 h 6858000"/>
              <a:gd name="connsiteX17" fmla="*/ 556306 w 12192000"/>
              <a:gd name="connsiteY17" fmla="*/ 6528784 h 6858000"/>
              <a:gd name="connsiteX18" fmla="*/ 586752 w 12192000"/>
              <a:gd name="connsiteY18" fmla="*/ 6425983 h 6858000"/>
              <a:gd name="connsiteX19" fmla="*/ 587691 w 12192000"/>
              <a:gd name="connsiteY19" fmla="*/ 6423839 h 6858000"/>
              <a:gd name="connsiteX20" fmla="*/ 543817 w 12192000"/>
              <a:gd name="connsiteY20" fmla="*/ 6352465 h 6858000"/>
              <a:gd name="connsiteX21" fmla="*/ 540861 w 12192000"/>
              <a:gd name="connsiteY21" fmla="*/ 6354577 h 6858000"/>
              <a:gd name="connsiteX22" fmla="*/ 443053 w 12192000"/>
              <a:gd name="connsiteY22" fmla="*/ 6633486 h 6858000"/>
              <a:gd name="connsiteX23" fmla="*/ 443767 w 12192000"/>
              <a:gd name="connsiteY23" fmla="*/ 6635455 h 6858000"/>
              <a:gd name="connsiteX24" fmla="*/ 444542 w 12192000"/>
              <a:gd name="connsiteY24" fmla="*/ 6635587 h 6858000"/>
              <a:gd name="connsiteX25" fmla="*/ 521743 w 12192000"/>
              <a:gd name="connsiteY25" fmla="*/ 6635587 h 6858000"/>
              <a:gd name="connsiteX26" fmla="*/ 524604 w 12192000"/>
              <a:gd name="connsiteY26" fmla="*/ 6633454 h 6858000"/>
              <a:gd name="connsiteX27" fmla="*/ 537103 w 12192000"/>
              <a:gd name="connsiteY27" fmla="*/ 6591713 h 6858000"/>
              <a:gd name="connsiteX28" fmla="*/ 539975 w 12192000"/>
              <a:gd name="connsiteY28" fmla="*/ 6589581 h 6858000"/>
              <a:gd name="connsiteX29" fmla="*/ 635419 w 12192000"/>
              <a:gd name="connsiteY29" fmla="*/ 6589581 h 6858000"/>
              <a:gd name="connsiteX30" fmla="*/ 638279 w 12192000"/>
              <a:gd name="connsiteY30" fmla="*/ 6591713 h 6858000"/>
              <a:gd name="connsiteX31" fmla="*/ 650789 w 12192000"/>
              <a:gd name="connsiteY31" fmla="*/ 6633454 h 6858000"/>
              <a:gd name="connsiteX32" fmla="*/ 653650 w 12192000"/>
              <a:gd name="connsiteY32" fmla="*/ 6635587 h 6858000"/>
              <a:gd name="connsiteX33" fmla="*/ 745642 w 12192000"/>
              <a:gd name="connsiteY33" fmla="*/ 6635587 h 6858000"/>
              <a:gd name="connsiteX34" fmla="*/ 748502 w 12192000"/>
              <a:gd name="connsiteY34" fmla="*/ 6633454 h 6858000"/>
              <a:gd name="connsiteX35" fmla="*/ 761012 w 12192000"/>
              <a:gd name="connsiteY35" fmla="*/ 6591713 h 6858000"/>
              <a:gd name="connsiteX36" fmla="*/ 763873 w 12192000"/>
              <a:gd name="connsiteY36" fmla="*/ 6589581 h 6858000"/>
              <a:gd name="connsiteX37" fmla="*/ 859328 w 12192000"/>
              <a:gd name="connsiteY37" fmla="*/ 6589581 h 6858000"/>
              <a:gd name="connsiteX38" fmla="*/ 862189 w 12192000"/>
              <a:gd name="connsiteY38" fmla="*/ 6591713 h 6858000"/>
              <a:gd name="connsiteX39" fmla="*/ 874677 w 12192000"/>
              <a:gd name="connsiteY39" fmla="*/ 6633454 h 6858000"/>
              <a:gd name="connsiteX40" fmla="*/ 877538 w 12192000"/>
              <a:gd name="connsiteY40" fmla="*/ 6635587 h 6858000"/>
              <a:gd name="connsiteX41" fmla="*/ 1009888 w 12192000"/>
              <a:gd name="connsiteY41" fmla="*/ 6635587 h 6858000"/>
              <a:gd name="connsiteX42" fmla="*/ 1012126 w 12192000"/>
              <a:gd name="connsiteY42" fmla="*/ 6633359 h 6858000"/>
              <a:gd name="connsiteX43" fmla="*/ 1012126 w 12192000"/>
              <a:gd name="connsiteY43" fmla="*/ 6558121 h 6858000"/>
              <a:gd name="connsiteX44" fmla="*/ 1013678 w 12192000"/>
              <a:gd name="connsiteY44" fmla="*/ 6554289 h 6858000"/>
              <a:gd name="connsiteX45" fmla="*/ 1042910 w 12192000"/>
              <a:gd name="connsiteY45" fmla="*/ 6524182 h 6858000"/>
              <a:gd name="connsiteX46" fmla="*/ 1045265 w 12192000"/>
              <a:gd name="connsiteY46" fmla="*/ 6523986 h 6858000"/>
              <a:gd name="connsiteX47" fmla="*/ 1045655 w 12192000"/>
              <a:gd name="connsiteY47" fmla="*/ 6524467 h 6858000"/>
              <a:gd name="connsiteX48" fmla="*/ 1114041 w 12192000"/>
              <a:gd name="connsiteY48" fmla="*/ 6633698 h 6858000"/>
              <a:gd name="connsiteX49" fmla="*/ 1117542 w 12192000"/>
              <a:gd name="connsiteY49" fmla="*/ 6635587 h 6858000"/>
              <a:gd name="connsiteX50" fmla="*/ 1214827 w 12192000"/>
              <a:gd name="connsiteY50" fmla="*/ 6635587 h 6858000"/>
              <a:gd name="connsiteX51" fmla="*/ 1215840 w 12192000"/>
              <a:gd name="connsiteY51" fmla="*/ 6633718 h 6858000"/>
              <a:gd name="connsiteX52" fmla="*/ 1106842 w 12192000"/>
              <a:gd name="connsiteY52" fmla="*/ 6465760 h 6858000"/>
              <a:gd name="connsiteX53" fmla="*/ 1107148 w 12192000"/>
              <a:gd name="connsiteY53" fmla="*/ 6462277 h 6858000"/>
              <a:gd name="connsiteX54" fmla="*/ 1207532 w 12192000"/>
              <a:gd name="connsiteY54" fmla="*/ 6354102 h 6858000"/>
              <a:gd name="connsiteX55" fmla="*/ 1206825 w 12192000"/>
              <a:gd name="connsiteY55" fmla="*/ 6352465 h 6858000"/>
              <a:gd name="connsiteX56" fmla="*/ 1109766 w 12192000"/>
              <a:gd name="connsiteY56" fmla="*/ 6352465 h 6858000"/>
              <a:gd name="connsiteX57" fmla="*/ 1106092 w 12192000"/>
              <a:gd name="connsiteY57" fmla="*/ 6354165 h 6858000"/>
              <a:gd name="connsiteX58" fmla="*/ 1013573 w 12192000"/>
              <a:gd name="connsiteY58" fmla="*/ 6461812 h 6858000"/>
              <a:gd name="connsiteX59" fmla="*/ 1012126 w 12192000"/>
              <a:gd name="connsiteY59" fmla="*/ 6461263 h 6858000"/>
              <a:gd name="connsiteX60" fmla="*/ 1012126 w 12192000"/>
              <a:gd name="connsiteY60" fmla="*/ 6354693 h 6858000"/>
              <a:gd name="connsiteX61" fmla="*/ 1009888 w 12192000"/>
              <a:gd name="connsiteY61" fmla="*/ 6352465 h 6858000"/>
              <a:gd name="connsiteX62" fmla="*/ 938134 w 12192000"/>
              <a:gd name="connsiteY62" fmla="*/ 6352465 h 6858000"/>
              <a:gd name="connsiteX63" fmla="*/ 935917 w 12192000"/>
              <a:gd name="connsiteY63" fmla="*/ 6354693 h 6858000"/>
              <a:gd name="connsiteX64" fmla="*/ 935917 w 12192000"/>
              <a:gd name="connsiteY64" fmla="*/ 6531687 h 6858000"/>
              <a:gd name="connsiteX65" fmla="*/ 954581 w 12192000"/>
              <a:gd name="connsiteY65" fmla="*/ 6580597 h 6858000"/>
              <a:gd name="connsiteX66" fmla="*/ 932169 w 12192000"/>
              <a:gd name="connsiteY66" fmla="*/ 6622233 h 6858000"/>
              <a:gd name="connsiteX67" fmla="*/ 909641 w 12192000"/>
              <a:gd name="connsiteY67" fmla="*/ 6578211 h 6858000"/>
              <a:gd name="connsiteX68" fmla="*/ 909641 w 12192000"/>
              <a:gd name="connsiteY68" fmla="*/ 6499616 h 6858000"/>
              <a:gd name="connsiteX69" fmla="*/ 859391 w 12192000"/>
              <a:gd name="connsiteY69" fmla="*/ 6354587 h 6858000"/>
              <a:gd name="connsiteX70" fmla="*/ 856435 w 12192000"/>
              <a:gd name="connsiteY70" fmla="*/ 6352465 h 6858000"/>
              <a:gd name="connsiteX71" fmla="*/ 767716 w 12192000"/>
              <a:gd name="connsiteY71" fmla="*/ 6352465 h 6858000"/>
              <a:gd name="connsiteX72" fmla="*/ 764760 w 12192000"/>
              <a:gd name="connsiteY72" fmla="*/ 6354577 h 6858000"/>
              <a:gd name="connsiteX73" fmla="*/ 700543 w 12192000"/>
              <a:gd name="connsiteY73" fmla="*/ 6537684 h 6858000"/>
              <a:gd name="connsiteX74" fmla="*/ 699087 w 12192000"/>
              <a:gd name="connsiteY74" fmla="*/ 6537684 h 6858000"/>
              <a:gd name="connsiteX75" fmla="*/ 635482 w 12192000"/>
              <a:gd name="connsiteY75" fmla="*/ 6354587 h 6858000"/>
              <a:gd name="connsiteX76" fmla="*/ 632526 w 12192000"/>
              <a:gd name="connsiteY76" fmla="*/ 6352465 h 6858000"/>
              <a:gd name="connsiteX77" fmla="*/ 0 w 12192000"/>
              <a:gd name="connsiteY77" fmla="*/ 0 h 6858000"/>
              <a:gd name="connsiteX78" fmla="*/ 12192000 w 12192000"/>
              <a:gd name="connsiteY78" fmla="*/ 0 h 6858000"/>
              <a:gd name="connsiteX79" fmla="*/ 12192000 w 12192000"/>
              <a:gd name="connsiteY79" fmla="*/ 6858000 h 6858000"/>
              <a:gd name="connsiteX80" fmla="*/ 0 w 12192000"/>
              <a:gd name="connsiteY8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192000" h="6858000">
                <a:moveTo>
                  <a:pt x="811590" y="6423839"/>
                </a:moveTo>
                <a:cubicBezTo>
                  <a:pt x="811780" y="6423840"/>
                  <a:pt x="812213" y="6424811"/>
                  <a:pt x="812551" y="6425983"/>
                </a:cubicBezTo>
                <a:lnTo>
                  <a:pt x="842986" y="6528784"/>
                </a:lnTo>
                <a:cubicBezTo>
                  <a:pt x="843296" y="6529592"/>
                  <a:pt x="842892" y="6530499"/>
                  <a:pt x="842084" y="6530809"/>
                </a:cubicBezTo>
                <a:cubicBezTo>
                  <a:pt x="841861" y="6530894"/>
                  <a:pt x="841620" y="6530928"/>
                  <a:pt x="841381" y="6530906"/>
                </a:cubicBezTo>
                <a:lnTo>
                  <a:pt x="781809" y="6530906"/>
                </a:lnTo>
                <a:cubicBezTo>
                  <a:pt x="780943" y="6530979"/>
                  <a:pt x="780182" y="6530335"/>
                  <a:pt x="780110" y="6529469"/>
                </a:cubicBezTo>
                <a:cubicBezTo>
                  <a:pt x="780090" y="6529236"/>
                  <a:pt x="780123" y="6529003"/>
                  <a:pt x="780205" y="6528784"/>
                </a:cubicBezTo>
                <a:lnTo>
                  <a:pt x="810640" y="6425983"/>
                </a:lnTo>
                <a:cubicBezTo>
                  <a:pt x="810784" y="6425203"/>
                  <a:pt x="811109" y="6424469"/>
                  <a:pt x="811590" y="6423839"/>
                </a:cubicBezTo>
                <a:close/>
                <a:moveTo>
                  <a:pt x="587691"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1" y="6424474"/>
                  <a:pt x="587691"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2" y="6590480"/>
                  <a:pt x="538670" y="6589634"/>
                  <a:pt x="539975" y="6589581"/>
                </a:cubicBezTo>
                <a:lnTo>
                  <a:pt x="635419" y="6589581"/>
                </a:lnTo>
                <a:cubicBezTo>
                  <a:pt x="636718" y="6589641"/>
                  <a:pt x="637850" y="6590485"/>
                  <a:pt x="638279" y="6591713"/>
                </a:cubicBezTo>
                <a:lnTo>
                  <a:pt x="650789" y="6633454"/>
                </a:lnTo>
                <a:cubicBezTo>
                  <a:pt x="651218" y="6634683"/>
                  <a:pt x="652350"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9" y="6591713"/>
                </a:cubicBezTo>
                <a:lnTo>
                  <a:pt x="874677" y="6633454"/>
                </a:lnTo>
                <a:cubicBezTo>
                  <a:pt x="875108" y="6634681"/>
                  <a:pt x="876240" y="6635524"/>
                  <a:pt x="877538" y="6635587"/>
                </a:cubicBezTo>
                <a:lnTo>
                  <a:pt x="1009888" y="6635587"/>
                </a:lnTo>
                <a:cubicBezTo>
                  <a:pt x="1011119" y="6635584"/>
                  <a:pt x="1012118" y="6634590"/>
                  <a:pt x="1012126" y="6633359"/>
                </a:cubicBezTo>
                <a:lnTo>
                  <a:pt x="1012126" y="6558121"/>
                </a:lnTo>
                <a:cubicBezTo>
                  <a:pt x="1012196" y="6556706"/>
                  <a:pt x="1012743" y="6555355"/>
                  <a:pt x="1013678" y="6554289"/>
                </a:cubicBezTo>
                <a:lnTo>
                  <a:pt x="1042910" y="6524182"/>
                </a:lnTo>
                <a:cubicBezTo>
                  <a:pt x="1043506" y="6523478"/>
                  <a:pt x="1044560" y="6523390"/>
                  <a:pt x="1045265"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3"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2192000" y="0"/>
                </a:lnTo>
                <a:lnTo>
                  <a:pt x="12192000" y="6858000"/>
                </a:lnTo>
                <a:lnTo>
                  <a:pt x="0" y="6858000"/>
                </a:lnTo>
                <a:close/>
              </a:path>
            </a:pathLst>
          </a:custGeom>
          <a:solidFill>
            <a:schemeClr val="bg1">
              <a:lumMod val="85000"/>
            </a:schemeClr>
          </a:solidFill>
        </p:spPr>
        <p:txBody>
          <a:bodyPr wrap="square" lIns="0" tIns="3708000">
            <a:noAutofit/>
          </a:bodyPr>
          <a:lstStyle>
            <a:lvl1pPr marL="0" indent="0" algn="ctr">
              <a:buNone/>
              <a:defRPr i="1">
                <a:solidFill>
                  <a:schemeClr val="tx2"/>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74A0C983-B982-48D0-8100-1D87829B4CE9}"/>
              </a:ext>
            </a:extLst>
          </p:cNvPr>
          <p:cNvSpPr>
            <a:spLocks noGrp="1"/>
          </p:cNvSpPr>
          <p:nvPr>
            <p:ph type="body" sz="quarter" idx="17"/>
          </p:nvPr>
        </p:nvSpPr>
        <p:spPr>
          <a:xfrm>
            <a:off x="442914" y="1219200"/>
            <a:ext cx="11306174" cy="830997"/>
          </a:xfrm>
        </p:spPr>
        <p:txBody>
          <a:bodyPr wrap="square">
            <a:spAutoFit/>
          </a:bodyPr>
          <a:lstStyle>
            <a:lvl1pPr marL="0" indent="0">
              <a:buNone/>
              <a:defRPr sz="6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23096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2" name="Date Placeholder 1"/>
          <p:cNvSpPr>
            <a:spLocks noGrp="1"/>
          </p:cNvSpPr>
          <p:nvPr>
            <p:ph type="dt" sz="half" idx="10"/>
          </p:nvPr>
        </p:nvSpPr>
        <p:spPr>
          <a:solidFill>
            <a:schemeClr val="accent1"/>
          </a:solidFill>
        </p:spPr>
        <p:txBody>
          <a:bodyPr/>
          <a:lstStyle>
            <a:lvl1pPr>
              <a:defRPr>
                <a:solidFill>
                  <a:schemeClr val="bg1"/>
                </a:solidFill>
              </a:defRPr>
            </a:lvl1pPr>
          </a:lstStyle>
          <a:p>
            <a:fld id="{67173190-153F-4D32-B0F1-F1B57085A8FD}" type="datetime1">
              <a:rPr lang="en-GB" smtClean="0"/>
              <a:t>04/05/2023</a:t>
            </a:fld>
            <a:endParaRPr lang="en-US" dirty="0"/>
          </a:p>
        </p:txBody>
      </p:sp>
      <p:sp>
        <p:nvSpPr>
          <p:cNvPr id="3" name="Footer Placeholder 2"/>
          <p:cNvSpPr>
            <a:spLocks noGrp="1"/>
          </p:cNvSpPr>
          <p:nvPr>
            <p:ph type="ftr" sz="quarter" idx="11"/>
          </p:nvPr>
        </p:nvSpPr>
        <p:spPr>
          <a:solidFill>
            <a:schemeClr val="accent1"/>
          </a:solidFill>
        </p:spPr>
        <p:txBody>
          <a:bodyPr/>
          <a:lstStyle>
            <a:lvl1pPr>
              <a:defRPr>
                <a:solidFill>
                  <a:schemeClr val="bg1"/>
                </a:solidFill>
              </a:defRPr>
            </a:lvl1pPr>
          </a:lstStyle>
          <a:p>
            <a:r>
              <a:rPr lang="en-US" dirty="0"/>
              <a:t>The Co-Development Company</a:t>
            </a:r>
          </a:p>
        </p:txBody>
      </p:sp>
      <p:sp>
        <p:nvSpPr>
          <p:cNvPr id="4" name="Slide Number Placeholder 3"/>
          <p:cNvSpPr>
            <a:spLocks noGrp="1"/>
          </p:cNvSpPr>
          <p:nvPr>
            <p:ph type="sldNum" sz="quarter" idx="12"/>
          </p:nvPr>
        </p:nvSpPr>
        <p:spPr>
          <a:solidFill>
            <a:schemeClr val="accent1"/>
          </a:solidFill>
        </p:spPr>
        <p:txBody>
          <a:bodyPr/>
          <a:lstStyle>
            <a:lvl1pPr>
              <a:defRPr>
                <a:solidFill>
                  <a:schemeClr val="bg1"/>
                </a:solidFill>
              </a:defRPr>
            </a:lvl1pPr>
          </a:lstStyle>
          <a:p>
            <a:fld id="{4803DD7B-12C8-43B8-9F45-989336E79744}" type="slidenum">
              <a:rPr lang="en-US" smtClean="0"/>
              <a:pPr/>
              <a:t>‹#›</a:t>
            </a:fld>
            <a:endParaRPr lang="en-US" dirty="0"/>
          </a:p>
        </p:txBody>
      </p:sp>
      <p:sp>
        <p:nvSpPr>
          <p:cNvPr id="6" name="Rectangle 5">
            <a:extLst>
              <a:ext uri="{FF2B5EF4-FFF2-40B4-BE49-F238E27FC236}">
                <a16:creationId xmlns:a16="http://schemas.microsoft.com/office/drawing/2014/main" id="{C4CCB20E-2746-4991-958C-EA6DDB379833}"/>
              </a:ext>
            </a:extLst>
          </p:cNvPr>
          <p:cNvSpPr/>
          <p:nvPr userDrawn="1"/>
        </p:nvSpPr>
        <p:spPr>
          <a:xfrm>
            <a:off x="0" y="0"/>
            <a:ext cx="12192000" cy="6858000"/>
          </a:xfrm>
          <a:prstGeom prst="rect">
            <a:avLst/>
          </a:prstGeom>
          <a:solidFill>
            <a:schemeClr val="accent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15" name="Rectangle 14">
            <a:extLst>
              <a:ext uri="{FF2B5EF4-FFF2-40B4-BE49-F238E27FC236}">
                <a16:creationId xmlns:a16="http://schemas.microsoft.com/office/drawing/2014/main" id="{E1E72F7B-A466-4A13-B5DF-A7493CBC90DB}"/>
              </a:ext>
            </a:extLst>
          </p:cNvPr>
          <p:cNvSpPr>
            <a:spLocks/>
          </p:cNvSpPr>
          <p:nvPr userDrawn="1"/>
        </p:nvSpPr>
        <p:spPr>
          <a:xfrm>
            <a:off x="58058" y="753722"/>
            <a:ext cx="12133942" cy="4093428"/>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000" b="0" i="0" u="none" strike="noStrike" kern="1200" cap="none" spc="-30" normalizeH="0" baseline="0" noProof="0" dirty="0">
                <a:ln>
                  <a:noFill/>
                </a:ln>
                <a:solidFill>
                  <a:schemeClr val="bg1"/>
                </a:solidFill>
                <a:effectLst/>
                <a:uLnTx/>
                <a:uFillTx/>
                <a:latin typeface="Work Sans Medium" pitchFamily="2" charset="0"/>
                <a:ea typeface="+mn-ea"/>
                <a:cs typeface="+mn-cs"/>
              </a:rPr>
              <a:t>Do not use &gt;</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6000" b="0" i="0" u="none" strike="noStrike" kern="1200" cap="none" spc="-30" normalizeH="0" baseline="0" noProof="0" dirty="0">
                <a:ln>
                  <a:noFill/>
                </a:ln>
                <a:solidFill>
                  <a:schemeClr val="bg1"/>
                </a:solidFill>
                <a:effectLst/>
                <a:uLnTx/>
                <a:uFillTx/>
                <a:latin typeface="+mn-lt"/>
                <a:ea typeface="+mn-ea"/>
                <a:cs typeface="+mn-cs"/>
              </a:rPr>
              <a:t>layouts placed after this (if any) unless they are named </a:t>
            </a:r>
            <a:br>
              <a:rPr kumimoji="0" lang="en-US" sz="6000" b="0" i="0" u="none" strike="noStrike" kern="1200" cap="none" spc="-30" normalizeH="0" baseline="0" noProof="0" dirty="0">
                <a:ln>
                  <a:noFill/>
                </a:ln>
                <a:solidFill>
                  <a:schemeClr val="bg1"/>
                </a:solidFill>
                <a:effectLst/>
                <a:uLnTx/>
                <a:uFillTx/>
                <a:latin typeface="+mn-lt"/>
                <a:ea typeface="+mn-ea"/>
                <a:cs typeface="+mn-cs"/>
              </a:rPr>
            </a:br>
            <a:r>
              <a:rPr kumimoji="0" lang="en-US" sz="6000" b="0" i="0" u="none" strike="noStrike" kern="1200" cap="none" spc="-30" normalizeH="0" baseline="0" noProof="0" dirty="0">
                <a:ln>
                  <a:noFill/>
                </a:ln>
                <a:solidFill>
                  <a:schemeClr val="bg1"/>
                </a:solidFill>
                <a:effectLst/>
                <a:uLnTx/>
                <a:uFillTx/>
                <a:latin typeface="+mn-lt"/>
                <a:ea typeface="+mn-ea"/>
                <a:cs typeface="+mn-cs"/>
              </a:rPr>
              <a:t>"AAK Toolbox (1-6)"</a:t>
            </a:r>
          </a:p>
        </p:txBody>
      </p:sp>
      <p:sp>
        <p:nvSpPr>
          <p:cNvPr id="7" name="Rectangle 6">
            <a:extLst>
              <a:ext uri="{FF2B5EF4-FFF2-40B4-BE49-F238E27FC236}">
                <a16:creationId xmlns:a16="http://schemas.microsoft.com/office/drawing/2014/main" id="{8008FCDC-290F-4633-89A3-0800EB766CA0}"/>
              </a:ext>
            </a:extLst>
          </p:cNvPr>
          <p:cNvSpPr>
            <a:spLocks/>
          </p:cNvSpPr>
          <p:nvPr userDrawn="1"/>
        </p:nvSpPr>
        <p:spPr>
          <a:xfrm>
            <a:off x="428398" y="5223803"/>
            <a:ext cx="11306176" cy="830997"/>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2000" b="0" i="0" u="none" strike="noStrike" kern="1200" cap="none" spc="-30" normalizeH="0" baseline="0" noProof="0" dirty="0">
                <a:ln>
                  <a:noFill/>
                </a:ln>
                <a:solidFill>
                  <a:schemeClr val="bg1"/>
                </a:solidFill>
                <a:effectLst/>
                <a:uLnTx/>
                <a:uFillTx/>
                <a:latin typeface="+mn-lt"/>
                <a:ea typeface="+mn-ea"/>
                <a:cs typeface="+mn-cs"/>
              </a:rPr>
              <a:t>If you see any layouts after this one, do not use them. These layouts are not part of </a:t>
            </a:r>
            <a:br>
              <a:rPr kumimoji="0" lang="en-US" sz="2000" b="0" i="0" u="none" strike="noStrike" kern="1200" cap="none" spc="-30" normalizeH="0" baseline="0" noProof="0" dirty="0">
                <a:ln>
                  <a:noFill/>
                </a:ln>
                <a:solidFill>
                  <a:schemeClr val="bg1"/>
                </a:solidFill>
                <a:effectLst/>
                <a:uLnTx/>
                <a:uFillTx/>
                <a:latin typeface="+mn-lt"/>
                <a:ea typeface="+mn-ea"/>
                <a:cs typeface="+mn-cs"/>
              </a:rPr>
            </a:br>
            <a:r>
              <a:rPr kumimoji="0" lang="en-US" sz="2000" b="0" i="0" u="none" strike="noStrike" kern="1200" cap="none" spc="-30" normalizeH="0" baseline="0" noProof="0" dirty="0">
                <a:ln>
                  <a:noFill/>
                </a:ln>
                <a:solidFill>
                  <a:schemeClr val="bg1"/>
                </a:solidFill>
                <a:effectLst/>
                <a:uLnTx/>
                <a:uFillTx/>
                <a:latin typeface="+mn-lt"/>
                <a:ea typeface="+mn-ea"/>
                <a:cs typeface="+mn-cs"/>
              </a:rPr>
              <a:t>AAK's corporate template (d</a:t>
            </a:r>
            <a:r>
              <a:rPr lang="en-US" sz="2000" b="0" spc="-30" noProof="0" dirty="0">
                <a:solidFill>
                  <a:schemeClr val="bg1"/>
                </a:solidFill>
              </a:rPr>
              <a:t>ue to PowerPoint’s standard Copy/Paste functionality, these </a:t>
            </a:r>
            <a:br>
              <a:rPr lang="en-US" sz="2000" b="0" spc="-30" noProof="0" dirty="0">
                <a:solidFill>
                  <a:schemeClr val="bg1"/>
                </a:solidFill>
              </a:rPr>
            </a:br>
            <a:r>
              <a:rPr lang="en-US" sz="2000" b="0" spc="-30" noProof="0" dirty="0">
                <a:solidFill>
                  <a:schemeClr val="bg1"/>
                </a:solidFill>
              </a:rPr>
              <a:t>"orphan" layouts may appear when slides from other templates are copied into this one).</a:t>
            </a:r>
            <a:endParaRPr kumimoji="0" lang="en-US" sz="2000" b="0" i="0" u="none" strike="noStrike" kern="1200" cap="none" spc="-3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229044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_Blue log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7199AE-5320-4099-BC30-8522BBB39621}"/>
              </a:ext>
            </a:extLst>
          </p:cNvPr>
          <p:cNvSpPr/>
          <p:nvPr userDrawn="1"/>
        </p:nvSpPr>
        <p:spPr>
          <a:xfrm>
            <a:off x="0" y="6308725"/>
            <a:ext cx="1279525" cy="549275"/>
          </a:xfrm>
          <a:prstGeom prst="rect">
            <a:avLst/>
          </a:prstGeom>
          <a:solidFill>
            <a:schemeClr val="accent1"/>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dirty="0"/>
          </a:p>
        </p:txBody>
      </p:sp>
      <p:sp>
        <p:nvSpPr>
          <p:cNvPr id="9" name="Picture Placeholder 8">
            <a:extLst>
              <a:ext uri="{FF2B5EF4-FFF2-40B4-BE49-F238E27FC236}">
                <a16:creationId xmlns:a16="http://schemas.microsoft.com/office/drawing/2014/main" id="{F348448F-37BD-4694-8ABB-2FA43B1036AE}"/>
              </a:ext>
            </a:extLst>
          </p:cNvPr>
          <p:cNvSpPr>
            <a:spLocks noGrp="1"/>
          </p:cNvSpPr>
          <p:nvPr>
            <p:ph type="pic" sz="quarter" idx="13"/>
          </p:nvPr>
        </p:nvSpPr>
        <p:spPr>
          <a:xfrm>
            <a:off x="0" y="0"/>
            <a:ext cx="12192000" cy="6858000"/>
          </a:xfrm>
          <a:custGeom>
            <a:avLst/>
            <a:gdLst>
              <a:gd name="connsiteX0" fmla="*/ 811590 w 12192000"/>
              <a:gd name="connsiteY0" fmla="*/ 6423839 h 6858000"/>
              <a:gd name="connsiteX1" fmla="*/ 812551 w 12192000"/>
              <a:gd name="connsiteY1" fmla="*/ 6425983 h 6858000"/>
              <a:gd name="connsiteX2" fmla="*/ 842986 w 12192000"/>
              <a:gd name="connsiteY2" fmla="*/ 6528784 h 6858000"/>
              <a:gd name="connsiteX3" fmla="*/ 842084 w 12192000"/>
              <a:gd name="connsiteY3" fmla="*/ 6530809 h 6858000"/>
              <a:gd name="connsiteX4" fmla="*/ 841381 w 12192000"/>
              <a:gd name="connsiteY4" fmla="*/ 6530906 h 6858000"/>
              <a:gd name="connsiteX5" fmla="*/ 781809 w 12192000"/>
              <a:gd name="connsiteY5" fmla="*/ 6530906 h 6858000"/>
              <a:gd name="connsiteX6" fmla="*/ 780110 w 12192000"/>
              <a:gd name="connsiteY6" fmla="*/ 6529469 h 6858000"/>
              <a:gd name="connsiteX7" fmla="*/ 780205 w 12192000"/>
              <a:gd name="connsiteY7" fmla="*/ 6528784 h 6858000"/>
              <a:gd name="connsiteX8" fmla="*/ 810640 w 12192000"/>
              <a:gd name="connsiteY8" fmla="*/ 6425983 h 6858000"/>
              <a:gd name="connsiteX9" fmla="*/ 811590 w 12192000"/>
              <a:gd name="connsiteY9" fmla="*/ 6423839 h 6858000"/>
              <a:gd name="connsiteX10" fmla="*/ 587691 w 12192000"/>
              <a:gd name="connsiteY10" fmla="*/ 6423839 h 6858000"/>
              <a:gd name="connsiteX11" fmla="*/ 588641 w 12192000"/>
              <a:gd name="connsiteY11" fmla="*/ 6425983 h 6858000"/>
              <a:gd name="connsiteX12" fmla="*/ 619077 w 12192000"/>
              <a:gd name="connsiteY12" fmla="*/ 6528784 h 6858000"/>
              <a:gd name="connsiteX13" fmla="*/ 618198 w 12192000"/>
              <a:gd name="connsiteY13" fmla="*/ 6530804 h 6858000"/>
              <a:gd name="connsiteX14" fmla="*/ 617483 w 12192000"/>
              <a:gd name="connsiteY14" fmla="*/ 6530906 h 6858000"/>
              <a:gd name="connsiteX15" fmla="*/ 557911 w 12192000"/>
              <a:gd name="connsiteY15" fmla="*/ 6530906 h 6858000"/>
              <a:gd name="connsiteX16" fmla="*/ 556210 w 12192000"/>
              <a:gd name="connsiteY16" fmla="*/ 6529478 h 6858000"/>
              <a:gd name="connsiteX17" fmla="*/ 556306 w 12192000"/>
              <a:gd name="connsiteY17" fmla="*/ 6528784 h 6858000"/>
              <a:gd name="connsiteX18" fmla="*/ 586752 w 12192000"/>
              <a:gd name="connsiteY18" fmla="*/ 6425983 h 6858000"/>
              <a:gd name="connsiteX19" fmla="*/ 587691 w 12192000"/>
              <a:gd name="connsiteY19" fmla="*/ 6423839 h 6858000"/>
              <a:gd name="connsiteX20" fmla="*/ 543817 w 12192000"/>
              <a:gd name="connsiteY20" fmla="*/ 6352465 h 6858000"/>
              <a:gd name="connsiteX21" fmla="*/ 540861 w 12192000"/>
              <a:gd name="connsiteY21" fmla="*/ 6354577 h 6858000"/>
              <a:gd name="connsiteX22" fmla="*/ 443053 w 12192000"/>
              <a:gd name="connsiteY22" fmla="*/ 6633486 h 6858000"/>
              <a:gd name="connsiteX23" fmla="*/ 443767 w 12192000"/>
              <a:gd name="connsiteY23" fmla="*/ 6635455 h 6858000"/>
              <a:gd name="connsiteX24" fmla="*/ 444542 w 12192000"/>
              <a:gd name="connsiteY24" fmla="*/ 6635587 h 6858000"/>
              <a:gd name="connsiteX25" fmla="*/ 521743 w 12192000"/>
              <a:gd name="connsiteY25" fmla="*/ 6635587 h 6858000"/>
              <a:gd name="connsiteX26" fmla="*/ 524604 w 12192000"/>
              <a:gd name="connsiteY26" fmla="*/ 6633454 h 6858000"/>
              <a:gd name="connsiteX27" fmla="*/ 537103 w 12192000"/>
              <a:gd name="connsiteY27" fmla="*/ 6591713 h 6858000"/>
              <a:gd name="connsiteX28" fmla="*/ 539975 w 12192000"/>
              <a:gd name="connsiteY28" fmla="*/ 6589581 h 6858000"/>
              <a:gd name="connsiteX29" fmla="*/ 635419 w 12192000"/>
              <a:gd name="connsiteY29" fmla="*/ 6589581 h 6858000"/>
              <a:gd name="connsiteX30" fmla="*/ 638279 w 12192000"/>
              <a:gd name="connsiteY30" fmla="*/ 6591713 h 6858000"/>
              <a:gd name="connsiteX31" fmla="*/ 650789 w 12192000"/>
              <a:gd name="connsiteY31" fmla="*/ 6633454 h 6858000"/>
              <a:gd name="connsiteX32" fmla="*/ 653650 w 12192000"/>
              <a:gd name="connsiteY32" fmla="*/ 6635587 h 6858000"/>
              <a:gd name="connsiteX33" fmla="*/ 745642 w 12192000"/>
              <a:gd name="connsiteY33" fmla="*/ 6635587 h 6858000"/>
              <a:gd name="connsiteX34" fmla="*/ 748502 w 12192000"/>
              <a:gd name="connsiteY34" fmla="*/ 6633454 h 6858000"/>
              <a:gd name="connsiteX35" fmla="*/ 761012 w 12192000"/>
              <a:gd name="connsiteY35" fmla="*/ 6591713 h 6858000"/>
              <a:gd name="connsiteX36" fmla="*/ 763873 w 12192000"/>
              <a:gd name="connsiteY36" fmla="*/ 6589581 h 6858000"/>
              <a:gd name="connsiteX37" fmla="*/ 859328 w 12192000"/>
              <a:gd name="connsiteY37" fmla="*/ 6589581 h 6858000"/>
              <a:gd name="connsiteX38" fmla="*/ 862189 w 12192000"/>
              <a:gd name="connsiteY38" fmla="*/ 6591713 h 6858000"/>
              <a:gd name="connsiteX39" fmla="*/ 874677 w 12192000"/>
              <a:gd name="connsiteY39" fmla="*/ 6633454 h 6858000"/>
              <a:gd name="connsiteX40" fmla="*/ 877538 w 12192000"/>
              <a:gd name="connsiteY40" fmla="*/ 6635587 h 6858000"/>
              <a:gd name="connsiteX41" fmla="*/ 1009888 w 12192000"/>
              <a:gd name="connsiteY41" fmla="*/ 6635587 h 6858000"/>
              <a:gd name="connsiteX42" fmla="*/ 1012126 w 12192000"/>
              <a:gd name="connsiteY42" fmla="*/ 6633359 h 6858000"/>
              <a:gd name="connsiteX43" fmla="*/ 1012126 w 12192000"/>
              <a:gd name="connsiteY43" fmla="*/ 6558121 h 6858000"/>
              <a:gd name="connsiteX44" fmla="*/ 1013678 w 12192000"/>
              <a:gd name="connsiteY44" fmla="*/ 6554289 h 6858000"/>
              <a:gd name="connsiteX45" fmla="*/ 1042910 w 12192000"/>
              <a:gd name="connsiteY45" fmla="*/ 6524182 h 6858000"/>
              <a:gd name="connsiteX46" fmla="*/ 1045265 w 12192000"/>
              <a:gd name="connsiteY46" fmla="*/ 6523986 h 6858000"/>
              <a:gd name="connsiteX47" fmla="*/ 1045655 w 12192000"/>
              <a:gd name="connsiteY47" fmla="*/ 6524467 h 6858000"/>
              <a:gd name="connsiteX48" fmla="*/ 1114041 w 12192000"/>
              <a:gd name="connsiteY48" fmla="*/ 6633698 h 6858000"/>
              <a:gd name="connsiteX49" fmla="*/ 1117542 w 12192000"/>
              <a:gd name="connsiteY49" fmla="*/ 6635587 h 6858000"/>
              <a:gd name="connsiteX50" fmla="*/ 1214827 w 12192000"/>
              <a:gd name="connsiteY50" fmla="*/ 6635587 h 6858000"/>
              <a:gd name="connsiteX51" fmla="*/ 1215840 w 12192000"/>
              <a:gd name="connsiteY51" fmla="*/ 6633718 h 6858000"/>
              <a:gd name="connsiteX52" fmla="*/ 1106842 w 12192000"/>
              <a:gd name="connsiteY52" fmla="*/ 6465760 h 6858000"/>
              <a:gd name="connsiteX53" fmla="*/ 1107148 w 12192000"/>
              <a:gd name="connsiteY53" fmla="*/ 6462277 h 6858000"/>
              <a:gd name="connsiteX54" fmla="*/ 1207532 w 12192000"/>
              <a:gd name="connsiteY54" fmla="*/ 6354102 h 6858000"/>
              <a:gd name="connsiteX55" fmla="*/ 1206825 w 12192000"/>
              <a:gd name="connsiteY55" fmla="*/ 6352465 h 6858000"/>
              <a:gd name="connsiteX56" fmla="*/ 1109766 w 12192000"/>
              <a:gd name="connsiteY56" fmla="*/ 6352465 h 6858000"/>
              <a:gd name="connsiteX57" fmla="*/ 1106092 w 12192000"/>
              <a:gd name="connsiteY57" fmla="*/ 6354165 h 6858000"/>
              <a:gd name="connsiteX58" fmla="*/ 1013573 w 12192000"/>
              <a:gd name="connsiteY58" fmla="*/ 6461812 h 6858000"/>
              <a:gd name="connsiteX59" fmla="*/ 1012126 w 12192000"/>
              <a:gd name="connsiteY59" fmla="*/ 6461263 h 6858000"/>
              <a:gd name="connsiteX60" fmla="*/ 1012126 w 12192000"/>
              <a:gd name="connsiteY60" fmla="*/ 6354693 h 6858000"/>
              <a:gd name="connsiteX61" fmla="*/ 1009888 w 12192000"/>
              <a:gd name="connsiteY61" fmla="*/ 6352465 h 6858000"/>
              <a:gd name="connsiteX62" fmla="*/ 938134 w 12192000"/>
              <a:gd name="connsiteY62" fmla="*/ 6352465 h 6858000"/>
              <a:gd name="connsiteX63" fmla="*/ 935917 w 12192000"/>
              <a:gd name="connsiteY63" fmla="*/ 6354693 h 6858000"/>
              <a:gd name="connsiteX64" fmla="*/ 935917 w 12192000"/>
              <a:gd name="connsiteY64" fmla="*/ 6531687 h 6858000"/>
              <a:gd name="connsiteX65" fmla="*/ 954581 w 12192000"/>
              <a:gd name="connsiteY65" fmla="*/ 6580597 h 6858000"/>
              <a:gd name="connsiteX66" fmla="*/ 932169 w 12192000"/>
              <a:gd name="connsiteY66" fmla="*/ 6622233 h 6858000"/>
              <a:gd name="connsiteX67" fmla="*/ 909641 w 12192000"/>
              <a:gd name="connsiteY67" fmla="*/ 6578211 h 6858000"/>
              <a:gd name="connsiteX68" fmla="*/ 909641 w 12192000"/>
              <a:gd name="connsiteY68" fmla="*/ 6499616 h 6858000"/>
              <a:gd name="connsiteX69" fmla="*/ 859391 w 12192000"/>
              <a:gd name="connsiteY69" fmla="*/ 6354587 h 6858000"/>
              <a:gd name="connsiteX70" fmla="*/ 856435 w 12192000"/>
              <a:gd name="connsiteY70" fmla="*/ 6352465 h 6858000"/>
              <a:gd name="connsiteX71" fmla="*/ 767716 w 12192000"/>
              <a:gd name="connsiteY71" fmla="*/ 6352465 h 6858000"/>
              <a:gd name="connsiteX72" fmla="*/ 764760 w 12192000"/>
              <a:gd name="connsiteY72" fmla="*/ 6354577 h 6858000"/>
              <a:gd name="connsiteX73" fmla="*/ 700543 w 12192000"/>
              <a:gd name="connsiteY73" fmla="*/ 6537684 h 6858000"/>
              <a:gd name="connsiteX74" fmla="*/ 699087 w 12192000"/>
              <a:gd name="connsiteY74" fmla="*/ 6537684 h 6858000"/>
              <a:gd name="connsiteX75" fmla="*/ 635482 w 12192000"/>
              <a:gd name="connsiteY75" fmla="*/ 6354587 h 6858000"/>
              <a:gd name="connsiteX76" fmla="*/ 632526 w 12192000"/>
              <a:gd name="connsiteY76" fmla="*/ 6352465 h 6858000"/>
              <a:gd name="connsiteX77" fmla="*/ 0 w 12192000"/>
              <a:gd name="connsiteY77" fmla="*/ 0 h 6858000"/>
              <a:gd name="connsiteX78" fmla="*/ 12192000 w 12192000"/>
              <a:gd name="connsiteY78" fmla="*/ 0 h 6858000"/>
              <a:gd name="connsiteX79" fmla="*/ 12192000 w 12192000"/>
              <a:gd name="connsiteY79" fmla="*/ 6858000 h 6858000"/>
              <a:gd name="connsiteX80" fmla="*/ 0 w 12192000"/>
              <a:gd name="connsiteY8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192000" h="6858000">
                <a:moveTo>
                  <a:pt x="811590" y="6423839"/>
                </a:moveTo>
                <a:cubicBezTo>
                  <a:pt x="811780" y="6423840"/>
                  <a:pt x="812213" y="6424811"/>
                  <a:pt x="812551" y="6425983"/>
                </a:cubicBezTo>
                <a:lnTo>
                  <a:pt x="842986" y="6528784"/>
                </a:lnTo>
                <a:cubicBezTo>
                  <a:pt x="843296" y="6529592"/>
                  <a:pt x="842892" y="6530499"/>
                  <a:pt x="842084" y="6530809"/>
                </a:cubicBezTo>
                <a:cubicBezTo>
                  <a:pt x="841861" y="6530894"/>
                  <a:pt x="841620" y="6530928"/>
                  <a:pt x="841381" y="6530906"/>
                </a:cubicBezTo>
                <a:lnTo>
                  <a:pt x="781809" y="6530906"/>
                </a:lnTo>
                <a:cubicBezTo>
                  <a:pt x="780943" y="6530979"/>
                  <a:pt x="780182" y="6530335"/>
                  <a:pt x="780110" y="6529469"/>
                </a:cubicBezTo>
                <a:cubicBezTo>
                  <a:pt x="780090" y="6529236"/>
                  <a:pt x="780123" y="6529003"/>
                  <a:pt x="780205" y="6528784"/>
                </a:cubicBezTo>
                <a:lnTo>
                  <a:pt x="810640" y="6425983"/>
                </a:lnTo>
                <a:cubicBezTo>
                  <a:pt x="810784" y="6425203"/>
                  <a:pt x="811109" y="6424469"/>
                  <a:pt x="811590" y="6423839"/>
                </a:cubicBezTo>
                <a:close/>
                <a:moveTo>
                  <a:pt x="587691"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1" y="6424474"/>
                  <a:pt x="587691"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2" y="6590480"/>
                  <a:pt x="538670" y="6589634"/>
                  <a:pt x="539975" y="6589581"/>
                </a:cubicBezTo>
                <a:lnTo>
                  <a:pt x="635419" y="6589581"/>
                </a:lnTo>
                <a:cubicBezTo>
                  <a:pt x="636718" y="6589641"/>
                  <a:pt x="637850" y="6590485"/>
                  <a:pt x="638279" y="6591713"/>
                </a:cubicBezTo>
                <a:lnTo>
                  <a:pt x="650789" y="6633454"/>
                </a:lnTo>
                <a:cubicBezTo>
                  <a:pt x="651218" y="6634683"/>
                  <a:pt x="652350"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9" y="6591713"/>
                </a:cubicBezTo>
                <a:lnTo>
                  <a:pt x="874677" y="6633454"/>
                </a:lnTo>
                <a:cubicBezTo>
                  <a:pt x="875108" y="6634681"/>
                  <a:pt x="876240" y="6635524"/>
                  <a:pt x="877538" y="6635587"/>
                </a:cubicBezTo>
                <a:lnTo>
                  <a:pt x="1009888" y="6635587"/>
                </a:lnTo>
                <a:cubicBezTo>
                  <a:pt x="1011119" y="6635584"/>
                  <a:pt x="1012118" y="6634590"/>
                  <a:pt x="1012126" y="6633359"/>
                </a:cubicBezTo>
                <a:lnTo>
                  <a:pt x="1012126" y="6558121"/>
                </a:lnTo>
                <a:cubicBezTo>
                  <a:pt x="1012196" y="6556706"/>
                  <a:pt x="1012743" y="6555355"/>
                  <a:pt x="1013678" y="6554289"/>
                </a:cubicBezTo>
                <a:lnTo>
                  <a:pt x="1042910" y="6524182"/>
                </a:lnTo>
                <a:cubicBezTo>
                  <a:pt x="1043506" y="6523478"/>
                  <a:pt x="1044560" y="6523390"/>
                  <a:pt x="1045265"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3"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2192000" y="0"/>
                </a:lnTo>
                <a:lnTo>
                  <a:pt x="12192000" y="6858000"/>
                </a:lnTo>
                <a:lnTo>
                  <a:pt x="0" y="6858000"/>
                </a:lnTo>
                <a:close/>
              </a:path>
            </a:pathLst>
          </a:custGeom>
          <a:solidFill>
            <a:schemeClr val="bg1">
              <a:lumMod val="85000"/>
            </a:schemeClr>
          </a:solidFill>
        </p:spPr>
        <p:txBody>
          <a:bodyPr wrap="square" lIns="0" tIns="3708000">
            <a:noAutofit/>
          </a:bodyPr>
          <a:lstStyle>
            <a:lvl1pPr marL="0" indent="0" algn="ctr">
              <a:buNone/>
              <a:defRPr i="1">
                <a:solidFill>
                  <a:schemeClr val="tx2"/>
                </a:solidFill>
              </a:defRPr>
            </a:lvl1pPr>
          </a:lstStyle>
          <a:p>
            <a:r>
              <a:rPr lang="en-US"/>
              <a:t>Click icon to add picture</a:t>
            </a:r>
            <a:endParaRPr lang="en-US" dirty="0"/>
          </a:p>
        </p:txBody>
      </p:sp>
      <p:sp>
        <p:nvSpPr>
          <p:cNvPr id="2" name="Title 1"/>
          <p:cNvSpPr>
            <a:spLocks noGrp="1"/>
          </p:cNvSpPr>
          <p:nvPr>
            <p:ph type="ctrTitle" hasCustomPrompt="1"/>
          </p:nvPr>
        </p:nvSpPr>
        <p:spPr>
          <a:xfrm>
            <a:off x="457200" y="998538"/>
            <a:ext cx="10637838" cy="1661993"/>
          </a:xfrm>
        </p:spPr>
        <p:txBody>
          <a:bodyPr>
            <a:noAutofit/>
          </a:bodyPr>
          <a:lstStyle>
            <a:lvl1pPr algn="l">
              <a:defRPr sz="6000">
                <a:solidFill>
                  <a:schemeClr val="accent1"/>
                </a:solidFill>
                <a:latin typeface="+mj-lt"/>
              </a:defRPr>
            </a:lvl1pPr>
          </a:lstStyle>
          <a:p>
            <a:r>
              <a:rPr lang="en-US" noProof="0" dirty="0"/>
              <a:t>Click to add presentation title</a:t>
            </a:r>
          </a:p>
        </p:txBody>
      </p:sp>
      <p:sp>
        <p:nvSpPr>
          <p:cNvPr id="3" name="Subtitle 2"/>
          <p:cNvSpPr>
            <a:spLocks noGrp="1"/>
          </p:cNvSpPr>
          <p:nvPr>
            <p:ph type="subTitle" idx="1"/>
          </p:nvPr>
        </p:nvSpPr>
        <p:spPr>
          <a:xfrm>
            <a:off x="457200" y="2776299"/>
            <a:ext cx="10637838" cy="387798"/>
          </a:xfrm>
        </p:spPr>
        <p:txBody>
          <a:bodyPr>
            <a:noAutofit/>
          </a:bodyPr>
          <a:lstStyle>
            <a:lvl1pPr marL="0" indent="0" algn="l">
              <a:buNone/>
              <a:defRPr sz="28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US" noProof="0" dirty="0"/>
          </a:p>
        </p:txBody>
      </p:sp>
      <p:sp>
        <p:nvSpPr>
          <p:cNvPr id="4" name="Date Placeholder 3"/>
          <p:cNvSpPr>
            <a:spLocks noGrp="1"/>
          </p:cNvSpPr>
          <p:nvPr>
            <p:ph type="dt" sz="half" idx="10"/>
          </p:nvPr>
        </p:nvSpPr>
        <p:spPr/>
        <p:txBody>
          <a:bodyPr/>
          <a:lstStyle/>
          <a:p>
            <a:fld id="{50C5F695-3641-41FE-80A1-CC45CC7E7016}" type="datetime1">
              <a:rPr lang="en-GB" noProof="0" smtClean="0"/>
              <a:t>04/05/2023</a:t>
            </a:fld>
            <a:endParaRPr lang="en-US" noProof="0" dirty="0"/>
          </a:p>
        </p:txBody>
      </p:sp>
      <p:sp>
        <p:nvSpPr>
          <p:cNvPr id="5" name="Footer Placeholder 4"/>
          <p:cNvSpPr>
            <a:spLocks noGrp="1"/>
          </p:cNvSpPr>
          <p:nvPr>
            <p:ph type="ftr" sz="quarter" idx="11"/>
          </p:nvPr>
        </p:nvSpPr>
        <p:spPr/>
        <p:txBody>
          <a:bodyPr/>
          <a:lstStyle/>
          <a:p>
            <a:r>
              <a:rPr lang="en-US" noProof="0" dirty="0"/>
              <a:t>The Co-Development Company</a:t>
            </a:r>
          </a:p>
        </p:txBody>
      </p:sp>
      <p:sp>
        <p:nvSpPr>
          <p:cNvPr id="6" name="Slide Number Placeholder 5"/>
          <p:cNvSpPr>
            <a:spLocks noGrp="1"/>
          </p:cNvSpPr>
          <p:nvPr>
            <p:ph type="sldNum" sz="quarter" idx="12"/>
          </p:nvPr>
        </p:nvSpPr>
        <p:spPr/>
        <p:txBody>
          <a:bodyPr/>
          <a:lstStyle/>
          <a:p>
            <a:fld id="{4803DD7B-12C8-43B8-9F45-989336E79744}" type="slidenum">
              <a:rPr lang="en-US" noProof="0" smtClean="0"/>
              <a:t>‹#›</a:t>
            </a:fld>
            <a:endParaRPr lang="en-US" noProof="0" dirty="0"/>
          </a:p>
        </p:txBody>
      </p:sp>
    </p:spTree>
    <p:extLst>
      <p:ext uri="{BB962C8B-B14F-4D97-AF65-F5344CB8AC3E}">
        <p14:creationId xmlns:p14="http://schemas.microsoft.com/office/powerpoint/2010/main" val="1340428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2" name="Date Placeholder 1"/>
          <p:cNvSpPr>
            <a:spLocks noGrp="1"/>
          </p:cNvSpPr>
          <p:nvPr>
            <p:ph type="dt" sz="half" idx="10"/>
          </p:nvPr>
        </p:nvSpPr>
        <p:spPr>
          <a:solidFill>
            <a:schemeClr val="accent1"/>
          </a:solidFill>
        </p:spPr>
        <p:txBody>
          <a:bodyPr/>
          <a:lstStyle>
            <a:lvl1pPr>
              <a:defRPr>
                <a:solidFill>
                  <a:schemeClr val="bg1"/>
                </a:solidFill>
              </a:defRPr>
            </a:lvl1pPr>
          </a:lstStyle>
          <a:p>
            <a:fld id="{0856BBDD-16AC-4390-BFE1-CEF9E074BEB3}" type="datetime1">
              <a:rPr lang="en-GB" smtClean="0"/>
              <a:t>04/05/2023</a:t>
            </a:fld>
            <a:endParaRPr lang="en-US" dirty="0"/>
          </a:p>
        </p:txBody>
      </p:sp>
      <p:sp>
        <p:nvSpPr>
          <p:cNvPr id="3" name="Footer Placeholder 2"/>
          <p:cNvSpPr>
            <a:spLocks noGrp="1"/>
          </p:cNvSpPr>
          <p:nvPr>
            <p:ph type="ftr" sz="quarter" idx="11"/>
          </p:nvPr>
        </p:nvSpPr>
        <p:spPr>
          <a:solidFill>
            <a:schemeClr val="accent1"/>
          </a:solidFill>
        </p:spPr>
        <p:txBody>
          <a:bodyPr/>
          <a:lstStyle>
            <a:lvl1pPr>
              <a:defRPr>
                <a:solidFill>
                  <a:schemeClr val="bg1"/>
                </a:solidFill>
              </a:defRPr>
            </a:lvl1pPr>
          </a:lstStyle>
          <a:p>
            <a:r>
              <a:rPr lang="en-US" dirty="0"/>
              <a:t>The Co-Development Company</a:t>
            </a:r>
          </a:p>
        </p:txBody>
      </p:sp>
      <p:sp>
        <p:nvSpPr>
          <p:cNvPr id="4" name="Slide Number Placeholder 3"/>
          <p:cNvSpPr>
            <a:spLocks noGrp="1"/>
          </p:cNvSpPr>
          <p:nvPr>
            <p:ph type="sldNum" sz="quarter" idx="12"/>
          </p:nvPr>
        </p:nvSpPr>
        <p:spPr>
          <a:solidFill>
            <a:schemeClr val="accent1"/>
          </a:solidFill>
        </p:spPr>
        <p:txBody>
          <a:bodyPr/>
          <a:lstStyle>
            <a:lvl1pPr>
              <a:defRPr>
                <a:solidFill>
                  <a:schemeClr val="bg1"/>
                </a:solidFill>
              </a:defRPr>
            </a:lvl1pPr>
          </a:lstStyle>
          <a:p>
            <a:fld id="{4803DD7B-12C8-43B8-9F45-989336E79744}" type="slidenum">
              <a:rPr lang="en-US" smtClean="0"/>
              <a:pPr/>
              <a:t>‹#›</a:t>
            </a:fld>
            <a:endParaRPr lang="en-US" dirty="0"/>
          </a:p>
        </p:txBody>
      </p:sp>
      <p:sp>
        <p:nvSpPr>
          <p:cNvPr id="5" name="Rectangle 4">
            <a:extLst>
              <a:ext uri="{FF2B5EF4-FFF2-40B4-BE49-F238E27FC236}">
                <a16:creationId xmlns:a16="http://schemas.microsoft.com/office/drawing/2014/main" id="{CEFA11F0-E320-49D0-8AEC-7EA28CC2562E}"/>
              </a:ext>
            </a:extLst>
          </p:cNvPr>
          <p:cNvSpPr/>
          <p:nvPr userDrawn="1"/>
        </p:nvSpPr>
        <p:spPr>
          <a:xfrm>
            <a:off x="0" y="0"/>
            <a:ext cx="12192000" cy="6858000"/>
          </a:xfrm>
          <a:prstGeom prst="rect">
            <a:avLst/>
          </a:prstGeom>
          <a:solidFill>
            <a:schemeClr val="accent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9" name="Rectangle 8">
            <a:extLst>
              <a:ext uri="{FF2B5EF4-FFF2-40B4-BE49-F238E27FC236}">
                <a16:creationId xmlns:a16="http://schemas.microsoft.com/office/drawing/2014/main" id="{4C25D056-F27D-4436-86C9-8314C9970041}"/>
              </a:ext>
            </a:extLst>
          </p:cNvPr>
          <p:cNvSpPr>
            <a:spLocks/>
          </p:cNvSpPr>
          <p:nvPr userDrawn="1"/>
        </p:nvSpPr>
        <p:spPr>
          <a:xfrm>
            <a:off x="442911" y="3202702"/>
            <a:ext cx="11306178"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0" i="0" u="none" strike="noStrike" kern="1200" cap="none" spc="-30" normalizeH="0" baseline="0" noProof="0" dirty="0">
                <a:ln>
                  <a:noFill/>
                </a:ln>
                <a:solidFill>
                  <a:schemeClr val="bg1"/>
                </a:solidFill>
                <a:effectLst/>
                <a:uLnTx/>
                <a:uFillTx/>
                <a:latin typeface="+mn-lt"/>
                <a:ea typeface="+mn-ea"/>
                <a:cs typeface="+mn-cs"/>
              </a:rPr>
              <a:t>layouts</a:t>
            </a:r>
            <a:endPar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endParaRPr>
          </a:p>
        </p:txBody>
      </p:sp>
      <p:sp>
        <p:nvSpPr>
          <p:cNvPr id="11" name="Rectangle 10">
            <a:extLst>
              <a:ext uri="{FF2B5EF4-FFF2-40B4-BE49-F238E27FC236}">
                <a16:creationId xmlns:a16="http://schemas.microsoft.com/office/drawing/2014/main" id="{5DBA35E3-6589-4D97-8501-6F9D2461A3C1}"/>
              </a:ext>
            </a:extLst>
          </p:cNvPr>
          <p:cNvSpPr>
            <a:spLocks/>
          </p:cNvSpPr>
          <p:nvPr userDrawn="1"/>
        </p:nvSpPr>
        <p:spPr>
          <a:xfrm>
            <a:off x="3588743" y="1627803"/>
            <a:ext cx="5014514" cy="1592744"/>
          </a:xfrm>
          <a:prstGeom prst="rect">
            <a:avLst/>
          </a:prstGeom>
          <a:no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Divider</a:t>
            </a:r>
          </a:p>
        </p:txBody>
      </p:sp>
      <p:sp>
        <p:nvSpPr>
          <p:cNvPr id="14" name="Rectangle 13">
            <a:extLst>
              <a:ext uri="{FF2B5EF4-FFF2-40B4-BE49-F238E27FC236}">
                <a16:creationId xmlns:a16="http://schemas.microsoft.com/office/drawing/2014/main" id="{ACA04A7B-AD81-4441-A615-26024A4C71A8}"/>
              </a:ext>
            </a:extLst>
          </p:cNvPr>
          <p:cNvSpPr>
            <a:spLocks/>
          </p:cNvSpPr>
          <p:nvPr userDrawn="1"/>
        </p:nvSpPr>
        <p:spPr>
          <a:xfrm>
            <a:off x="8963257" y="1627803"/>
            <a:ext cx="887422" cy="1592744"/>
          </a:xfrm>
          <a:prstGeom prst="rect">
            <a:avLst/>
          </a:prstGeom>
          <a:solidFill>
            <a:schemeClr val="accent1"/>
          </a:solid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&gt;</a:t>
            </a:r>
          </a:p>
        </p:txBody>
      </p:sp>
    </p:spTree>
    <p:extLst>
      <p:ext uri="{BB962C8B-B14F-4D97-AF65-F5344CB8AC3E}">
        <p14:creationId xmlns:p14="http://schemas.microsoft.com/office/powerpoint/2010/main" val="3314072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divider_Blue logo">
    <p:spTree>
      <p:nvGrpSpPr>
        <p:cNvPr id="1" name=""/>
        <p:cNvGrpSpPr/>
        <p:nvPr/>
      </p:nvGrpSpPr>
      <p:grpSpPr>
        <a:xfrm>
          <a:off x="0" y="0"/>
          <a:ext cx="0" cy="0"/>
          <a:chOff x="0" y="0"/>
          <a:chExt cx="0" cy="0"/>
        </a:xfrm>
      </p:grpSpPr>
      <p:pic>
        <p:nvPicPr>
          <p:cNvPr id="8" name="Picture 7" descr="A picture containing outdoor, line, high&#10;&#10;Description automatically generated">
            <a:extLst>
              <a:ext uri="{FF2B5EF4-FFF2-40B4-BE49-F238E27FC236}">
                <a16:creationId xmlns:a16="http://schemas.microsoft.com/office/drawing/2014/main" id="{B249FCAC-C854-434A-B533-5E54D7DF5B0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42913" y="3628463"/>
            <a:ext cx="10726758" cy="664797"/>
          </a:xfrm>
        </p:spPr>
        <p:txBody>
          <a:bodyPr anchor="b">
            <a:noAutofit/>
          </a:bodyPr>
          <a:lstStyle>
            <a:lvl1pPr algn="l">
              <a:defRPr sz="5200" b="0" cap="none" baseline="0">
                <a:solidFill>
                  <a:schemeClr val="tx2"/>
                </a:solidFill>
                <a:latin typeface="+mj-lt"/>
              </a:defRPr>
            </a:lvl1pPr>
          </a:lstStyle>
          <a:p>
            <a:r>
              <a:rPr lang="en-US" noProof="0" dirty="0"/>
              <a:t>Click to add section divider name</a:t>
            </a:r>
          </a:p>
        </p:txBody>
      </p:sp>
      <p:sp>
        <p:nvSpPr>
          <p:cNvPr id="3" name="Text Placeholder 2"/>
          <p:cNvSpPr>
            <a:spLocks noGrp="1"/>
          </p:cNvSpPr>
          <p:nvPr>
            <p:ph type="body" idx="1"/>
          </p:nvPr>
        </p:nvSpPr>
        <p:spPr>
          <a:xfrm>
            <a:off x="442913" y="4407066"/>
            <a:ext cx="10726758" cy="387798"/>
          </a:xfrm>
        </p:spPr>
        <p:txBody>
          <a:bodyPr wrap="square" anchor="t">
            <a:sp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C1F7E742-022A-4AB8-80FE-D2E281943511}" type="datetime1">
              <a:rPr lang="en-GB" noProof="0" smtClean="0"/>
              <a:t>04/05/2023</a:t>
            </a:fld>
            <a:endParaRPr lang="en-US" noProof="0" dirty="0"/>
          </a:p>
        </p:txBody>
      </p:sp>
      <p:sp>
        <p:nvSpPr>
          <p:cNvPr id="5" name="Footer Placeholder 4"/>
          <p:cNvSpPr>
            <a:spLocks noGrp="1"/>
          </p:cNvSpPr>
          <p:nvPr>
            <p:ph type="ftr" sz="quarter" idx="11"/>
          </p:nvPr>
        </p:nvSpPr>
        <p:spPr/>
        <p:txBody>
          <a:bodyPr/>
          <a:lstStyle/>
          <a:p>
            <a:r>
              <a:rPr lang="en-US" noProof="0" dirty="0"/>
              <a:t>The Co-Development Company</a:t>
            </a:r>
          </a:p>
        </p:txBody>
      </p:sp>
      <p:sp>
        <p:nvSpPr>
          <p:cNvPr id="6" name="Slide Number Placeholder 5"/>
          <p:cNvSpPr>
            <a:spLocks noGrp="1"/>
          </p:cNvSpPr>
          <p:nvPr>
            <p:ph type="sldNum" sz="quarter" idx="12"/>
          </p:nvPr>
        </p:nvSpPr>
        <p:spPr/>
        <p:txBody>
          <a:bodyPr/>
          <a:lstStyle/>
          <a:p>
            <a:fld id="{4803DD7B-12C8-43B8-9F45-989336E79744}" type="slidenum">
              <a:rPr lang="en-US" noProof="0" smtClean="0"/>
              <a:t>‹#›</a:t>
            </a:fld>
            <a:endParaRPr lang="en-US" noProof="0" dirty="0"/>
          </a:p>
        </p:txBody>
      </p:sp>
      <p:sp>
        <p:nvSpPr>
          <p:cNvPr id="11" name="Graphic 21">
            <a:extLst>
              <a:ext uri="{FF2B5EF4-FFF2-40B4-BE49-F238E27FC236}">
                <a16:creationId xmlns:a16="http://schemas.microsoft.com/office/drawing/2014/main" id="{BC884E00-52EA-4F64-8B98-183A497005CD}"/>
              </a:ext>
            </a:extLst>
          </p:cNvPr>
          <p:cNvSpPr/>
          <p:nvPr userDrawn="1"/>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04042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_White log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324660-54D2-4C68-B589-5AC8E825392F}"/>
              </a:ext>
            </a:extLst>
          </p:cNvPr>
          <p:cNvSpPr>
            <a:spLocks noGrp="1"/>
          </p:cNvSpPr>
          <p:nvPr>
            <p:ph type="pic" sz="quarter" idx="13"/>
          </p:nvPr>
        </p:nvSpPr>
        <p:spPr>
          <a:xfrm>
            <a:off x="0" y="0"/>
            <a:ext cx="12192000" cy="6858000"/>
          </a:xfrm>
          <a:custGeom>
            <a:avLst/>
            <a:gdLst>
              <a:gd name="connsiteX0" fmla="*/ 811590 w 12192000"/>
              <a:gd name="connsiteY0" fmla="*/ 6423839 h 6858000"/>
              <a:gd name="connsiteX1" fmla="*/ 812551 w 12192000"/>
              <a:gd name="connsiteY1" fmla="*/ 6425983 h 6858000"/>
              <a:gd name="connsiteX2" fmla="*/ 842986 w 12192000"/>
              <a:gd name="connsiteY2" fmla="*/ 6528784 h 6858000"/>
              <a:gd name="connsiteX3" fmla="*/ 842084 w 12192000"/>
              <a:gd name="connsiteY3" fmla="*/ 6530809 h 6858000"/>
              <a:gd name="connsiteX4" fmla="*/ 841381 w 12192000"/>
              <a:gd name="connsiteY4" fmla="*/ 6530906 h 6858000"/>
              <a:gd name="connsiteX5" fmla="*/ 781809 w 12192000"/>
              <a:gd name="connsiteY5" fmla="*/ 6530906 h 6858000"/>
              <a:gd name="connsiteX6" fmla="*/ 780110 w 12192000"/>
              <a:gd name="connsiteY6" fmla="*/ 6529469 h 6858000"/>
              <a:gd name="connsiteX7" fmla="*/ 780205 w 12192000"/>
              <a:gd name="connsiteY7" fmla="*/ 6528784 h 6858000"/>
              <a:gd name="connsiteX8" fmla="*/ 810640 w 12192000"/>
              <a:gd name="connsiteY8" fmla="*/ 6425983 h 6858000"/>
              <a:gd name="connsiteX9" fmla="*/ 811590 w 12192000"/>
              <a:gd name="connsiteY9" fmla="*/ 6423839 h 6858000"/>
              <a:gd name="connsiteX10" fmla="*/ 587691 w 12192000"/>
              <a:gd name="connsiteY10" fmla="*/ 6423839 h 6858000"/>
              <a:gd name="connsiteX11" fmla="*/ 588641 w 12192000"/>
              <a:gd name="connsiteY11" fmla="*/ 6425983 h 6858000"/>
              <a:gd name="connsiteX12" fmla="*/ 619077 w 12192000"/>
              <a:gd name="connsiteY12" fmla="*/ 6528784 h 6858000"/>
              <a:gd name="connsiteX13" fmla="*/ 618198 w 12192000"/>
              <a:gd name="connsiteY13" fmla="*/ 6530804 h 6858000"/>
              <a:gd name="connsiteX14" fmla="*/ 617483 w 12192000"/>
              <a:gd name="connsiteY14" fmla="*/ 6530906 h 6858000"/>
              <a:gd name="connsiteX15" fmla="*/ 557911 w 12192000"/>
              <a:gd name="connsiteY15" fmla="*/ 6530906 h 6858000"/>
              <a:gd name="connsiteX16" fmla="*/ 556210 w 12192000"/>
              <a:gd name="connsiteY16" fmla="*/ 6529478 h 6858000"/>
              <a:gd name="connsiteX17" fmla="*/ 556306 w 12192000"/>
              <a:gd name="connsiteY17" fmla="*/ 6528784 h 6858000"/>
              <a:gd name="connsiteX18" fmla="*/ 586752 w 12192000"/>
              <a:gd name="connsiteY18" fmla="*/ 6425983 h 6858000"/>
              <a:gd name="connsiteX19" fmla="*/ 587691 w 12192000"/>
              <a:gd name="connsiteY19" fmla="*/ 6423839 h 6858000"/>
              <a:gd name="connsiteX20" fmla="*/ 543817 w 12192000"/>
              <a:gd name="connsiteY20" fmla="*/ 6352465 h 6858000"/>
              <a:gd name="connsiteX21" fmla="*/ 540861 w 12192000"/>
              <a:gd name="connsiteY21" fmla="*/ 6354577 h 6858000"/>
              <a:gd name="connsiteX22" fmla="*/ 443053 w 12192000"/>
              <a:gd name="connsiteY22" fmla="*/ 6633486 h 6858000"/>
              <a:gd name="connsiteX23" fmla="*/ 443767 w 12192000"/>
              <a:gd name="connsiteY23" fmla="*/ 6635455 h 6858000"/>
              <a:gd name="connsiteX24" fmla="*/ 444542 w 12192000"/>
              <a:gd name="connsiteY24" fmla="*/ 6635587 h 6858000"/>
              <a:gd name="connsiteX25" fmla="*/ 521743 w 12192000"/>
              <a:gd name="connsiteY25" fmla="*/ 6635587 h 6858000"/>
              <a:gd name="connsiteX26" fmla="*/ 524604 w 12192000"/>
              <a:gd name="connsiteY26" fmla="*/ 6633454 h 6858000"/>
              <a:gd name="connsiteX27" fmla="*/ 537103 w 12192000"/>
              <a:gd name="connsiteY27" fmla="*/ 6591713 h 6858000"/>
              <a:gd name="connsiteX28" fmla="*/ 539975 w 12192000"/>
              <a:gd name="connsiteY28" fmla="*/ 6589581 h 6858000"/>
              <a:gd name="connsiteX29" fmla="*/ 635419 w 12192000"/>
              <a:gd name="connsiteY29" fmla="*/ 6589581 h 6858000"/>
              <a:gd name="connsiteX30" fmla="*/ 638279 w 12192000"/>
              <a:gd name="connsiteY30" fmla="*/ 6591713 h 6858000"/>
              <a:gd name="connsiteX31" fmla="*/ 650789 w 12192000"/>
              <a:gd name="connsiteY31" fmla="*/ 6633454 h 6858000"/>
              <a:gd name="connsiteX32" fmla="*/ 653650 w 12192000"/>
              <a:gd name="connsiteY32" fmla="*/ 6635587 h 6858000"/>
              <a:gd name="connsiteX33" fmla="*/ 745642 w 12192000"/>
              <a:gd name="connsiteY33" fmla="*/ 6635587 h 6858000"/>
              <a:gd name="connsiteX34" fmla="*/ 748502 w 12192000"/>
              <a:gd name="connsiteY34" fmla="*/ 6633454 h 6858000"/>
              <a:gd name="connsiteX35" fmla="*/ 761012 w 12192000"/>
              <a:gd name="connsiteY35" fmla="*/ 6591713 h 6858000"/>
              <a:gd name="connsiteX36" fmla="*/ 763873 w 12192000"/>
              <a:gd name="connsiteY36" fmla="*/ 6589581 h 6858000"/>
              <a:gd name="connsiteX37" fmla="*/ 859328 w 12192000"/>
              <a:gd name="connsiteY37" fmla="*/ 6589581 h 6858000"/>
              <a:gd name="connsiteX38" fmla="*/ 862189 w 12192000"/>
              <a:gd name="connsiteY38" fmla="*/ 6591713 h 6858000"/>
              <a:gd name="connsiteX39" fmla="*/ 874677 w 12192000"/>
              <a:gd name="connsiteY39" fmla="*/ 6633454 h 6858000"/>
              <a:gd name="connsiteX40" fmla="*/ 877538 w 12192000"/>
              <a:gd name="connsiteY40" fmla="*/ 6635587 h 6858000"/>
              <a:gd name="connsiteX41" fmla="*/ 1009888 w 12192000"/>
              <a:gd name="connsiteY41" fmla="*/ 6635587 h 6858000"/>
              <a:gd name="connsiteX42" fmla="*/ 1012126 w 12192000"/>
              <a:gd name="connsiteY42" fmla="*/ 6633359 h 6858000"/>
              <a:gd name="connsiteX43" fmla="*/ 1012126 w 12192000"/>
              <a:gd name="connsiteY43" fmla="*/ 6558121 h 6858000"/>
              <a:gd name="connsiteX44" fmla="*/ 1013678 w 12192000"/>
              <a:gd name="connsiteY44" fmla="*/ 6554289 h 6858000"/>
              <a:gd name="connsiteX45" fmla="*/ 1042910 w 12192000"/>
              <a:gd name="connsiteY45" fmla="*/ 6524182 h 6858000"/>
              <a:gd name="connsiteX46" fmla="*/ 1045265 w 12192000"/>
              <a:gd name="connsiteY46" fmla="*/ 6523986 h 6858000"/>
              <a:gd name="connsiteX47" fmla="*/ 1045655 w 12192000"/>
              <a:gd name="connsiteY47" fmla="*/ 6524467 h 6858000"/>
              <a:gd name="connsiteX48" fmla="*/ 1114041 w 12192000"/>
              <a:gd name="connsiteY48" fmla="*/ 6633698 h 6858000"/>
              <a:gd name="connsiteX49" fmla="*/ 1117542 w 12192000"/>
              <a:gd name="connsiteY49" fmla="*/ 6635587 h 6858000"/>
              <a:gd name="connsiteX50" fmla="*/ 1214827 w 12192000"/>
              <a:gd name="connsiteY50" fmla="*/ 6635587 h 6858000"/>
              <a:gd name="connsiteX51" fmla="*/ 1215840 w 12192000"/>
              <a:gd name="connsiteY51" fmla="*/ 6633718 h 6858000"/>
              <a:gd name="connsiteX52" fmla="*/ 1106842 w 12192000"/>
              <a:gd name="connsiteY52" fmla="*/ 6465760 h 6858000"/>
              <a:gd name="connsiteX53" fmla="*/ 1107148 w 12192000"/>
              <a:gd name="connsiteY53" fmla="*/ 6462277 h 6858000"/>
              <a:gd name="connsiteX54" fmla="*/ 1207532 w 12192000"/>
              <a:gd name="connsiteY54" fmla="*/ 6354102 h 6858000"/>
              <a:gd name="connsiteX55" fmla="*/ 1206825 w 12192000"/>
              <a:gd name="connsiteY55" fmla="*/ 6352465 h 6858000"/>
              <a:gd name="connsiteX56" fmla="*/ 1109766 w 12192000"/>
              <a:gd name="connsiteY56" fmla="*/ 6352465 h 6858000"/>
              <a:gd name="connsiteX57" fmla="*/ 1106092 w 12192000"/>
              <a:gd name="connsiteY57" fmla="*/ 6354165 h 6858000"/>
              <a:gd name="connsiteX58" fmla="*/ 1013573 w 12192000"/>
              <a:gd name="connsiteY58" fmla="*/ 6461812 h 6858000"/>
              <a:gd name="connsiteX59" fmla="*/ 1012126 w 12192000"/>
              <a:gd name="connsiteY59" fmla="*/ 6461263 h 6858000"/>
              <a:gd name="connsiteX60" fmla="*/ 1012126 w 12192000"/>
              <a:gd name="connsiteY60" fmla="*/ 6354693 h 6858000"/>
              <a:gd name="connsiteX61" fmla="*/ 1009888 w 12192000"/>
              <a:gd name="connsiteY61" fmla="*/ 6352465 h 6858000"/>
              <a:gd name="connsiteX62" fmla="*/ 938134 w 12192000"/>
              <a:gd name="connsiteY62" fmla="*/ 6352465 h 6858000"/>
              <a:gd name="connsiteX63" fmla="*/ 935917 w 12192000"/>
              <a:gd name="connsiteY63" fmla="*/ 6354693 h 6858000"/>
              <a:gd name="connsiteX64" fmla="*/ 935917 w 12192000"/>
              <a:gd name="connsiteY64" fmla="*/ 6531687 h 6858000"/>
              <a:gd name="connsiteX65" fmla="*/ 954581 w 12192000"/>
              <a:gd name="connsiteY65" fmla="*/ 6580597 h 6858000"/>
              <a:gd name="connsiteX66" fmla="*/ 932169 w 12192000"/>
              <a:gd name="connsiteY66" fmla="*/ 6622233 h 6858000"/>
              <a:gd name="connsiteX67" fmla="*/ 909641 w 12192000"/>
              <a:gd name="connsiteY67" fmla="*/ 6578211 h 6858000"/>
              <a:gd name="connsiteX68" fmla="*/ 909641 w 12192000"/>
              <a:gd name="connsiteY68" fmla="*/ 6499616 h 6858000"/>
              <a:gd name="connsiteX69" fmla="*/ 859391 w 12192000"/>
              <a:gd name="connsiteY69" fmla="*/ 6354587 h 6858000"/>
              <a:gd name="connsiteX70" fmla="*/ 856435 w 12192000"/>
              <a:gd name="connsiteY70" fmla="*/ 6352465 h 6858000"/>
              <a:gd name="connsiteX71" fmla="*/ 767716 w 12192000"/>
              <a:gd name="connsiteY71" fmla="*/ 6352465 h 6858000"/>
              <a:gd name="connsiteX72" fmla="*/ 764760 w 12192000"/>
              <a:gd name="connsiteY72" fmla="*/ 6354577 h 6858000"/>
              <a:gd name="connsiteX73" fmla="*/ 700543 w 12192000"/>
              <a:gd name="connsiteY73" fmla="*/ 6537684 h 6858000"/>
              <a:gd name="connsiteX74" fmla="*/ 699087 w 12192000"/>
              <a:gd name="connsiteY74" fmla="*/ 6537684 h 6858000"/>
              <a:gd name="connsiteX75" fmla="*/ 635482 w 12192000"/>
              <a:gd name="connsiteY75" fmla="*/ 6354587 h 6858000"/>
              <a:gd name="connsiteX76" fmla="*/ 632526 w 12192000"/>
              <a:gd name="connsiteY76" fmla="*/ 6352465 h 6858000"/>
              <a:gd name="connsiteX77" fmla="*/ 0 w 12192000"/>
              <a:gd name="connsiteY77" fmla="*/ 0 h 6858000"/>
              <a:gd name="connsiteX78" fmla="*/ 12192000 w 12192000"/>
              <a:gd name="connsiteY78" fmla="*/ 0 h 6858000"/>
              <a:gd name="connsiteX79" fmla="*/ 12192000 w 12192000"/>
              <a:gd name="connsiteY79" fmla="*/ 6858000 h 6858000"/>
              <a:gd name="connsiteX80" fmla="*/ 0 w 12192000"/>
              <a:gd name="connsiteY8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192000" h="6858000">
                <a:moveTo>
                  <a:pt x="811590" y="6423839"/>
                </a:moveTo>
                <a:cubicBezTo>
                  <a:pt x="811780" y="6423840"/>
                  <a:pt x="812213" y="6424811"/>
                  <a:pt x="812551" y="6425983"/>
                </a:cubicBezTo>
                <a:lnTo>
                  <a:pt x="842986" y="6528784"/>
                </a:lnTo>
                <a:cubicBezTo>
                  <a:pt x="843296" y="6529592"/>
                  <a:pt x="842892" y="6530499"/>
                  <a:pt x="842084" y="6530809"/>
                </a:cubicBezTo>
                <a:cubicBezTo>
                  <a:pt x="841861" y="6530894"/>
                  <a:pt x="841620" y="6530928"/>
                  <a:pt x="841381" y="6530906"/>
                </a:cubicBezTo>
                <a:lnTo>
                  <a:pt x="781809" y="6530906"/>
                </a:lnTo>
                <a:cubicBezTo>
                  <a:pt x="780943" y="6530979"/>
                  <a:pt x="780182" y="6530335"/>
                  <a:pt x="780110" y="6529469"/>
                </a:cubicBezTo>
                <a:cubicBezTo>
                  <a:pt x="780090" y="6529236"/>
                  <a:pt x="780123" y="6529003"/>
                  <a:pt x="780205" y="6528784"/>
                </a:cubicBezTo>
                <a:lnTo>
                  <a:pt x="810640" y="6425983"/>
                </a:lnTo>
                <a:cubicBezTo>
                  <a:pt x="810784" y="6425203"/>
                  <a:pt x="811109" y="6424469"/>
                  <a:pt x="811590" y="6423839"/>
                </a:cubicBezTo>
                <a:close/>
                <a:moveTo>
                  <a:pt x="587691" y="6423839"/>
                </a:moveTo>
                <a:cubicBezTo>
                  <a:pt x="588172" y="6424469"/>
                  <a:pt x="588498" y="6425203"/>
                  <a:pt x="588641" y="6425983"/>
                </a:cubicBezTo>
                <a:lnTo>
                  <a:pt x="619077" y="6528784"/>
                </a:lnTo>
                <a:cubicBezTo>
                  <a:pt x="619392" y="6529585"/>
                  <a:pt x="618999" y="6530489"/>
                  <a:pt x="618198" y="6530804"/>
                </a:cubicBezTo>
                <a:cubicBezTo>
                  <a:pt x="617971" y="6530894"/>
                  <a:pt x="617726" y="6530929"/>
                  <a:pt x="617483" y="6530906"/>
                </a:cubicBezTo>
                <a:lnTo>
                  <a:pt x="557911" y="6530906"/>
                </a:lnTo>
                <a:cubicBezTo>
                  <a:pt x="557047" y="6530981"/>
                  <a:pt x="556285" y="6530342"/>
                  <a:pt x="556210" y="6529478"/>
                </a:cubicBezTo>
                <a:cubicBezTo>
                  <a:pt x="556189" y="6529243"/>
                  <a:pt x="556222" y="6529005"/>
                  <a:pt x="556306" y="6528784"/>
                </a:cubicBezTo>
                <a:lnTo>
                  <a:pt x="586752" y="6425983"/>
                </a:lnTo>
                <a:cubicBezTo>
                  <a:pt x="586899" y="6425207"/>
                  <a:pt x="587221" y="6424474"/>
                  <a:pt x="587691" y="6423839"/>
                </a:cubicBezTo>
                <a:close/>
                <a:moveTo>
                  <a:pt x="543817" y="6352465"/>
                </a:moveTo>
                <a:cubicBezTo>
                  <a:pt x="542502" y="6352525"/>
                  <a:pt x="541345" y="6353352"/>
                  <a:pt x="540861" y="6354577"/>
                </a:cubicBezTo>
                <a:lnTo>
                  <a:pt x="443053" y="6633486"/>
                </a:lnTo>
                <a:cubicBezTo>
                  <a:pt x="442706" y="6634227"/>
                  <a:pt x="443026" y="6635108"/>
                  <a:pt x="443767" y="6635455"/>
                </a:cubicBezTo>
                <a:cubicBezTo>
                  <a:pt x="444008" y="6635568"/>
                  <a:pt x="444276" y="6635614"/>
                  <a:pt x="444542" y="6635587"/>
                </a:cubicBezTo>
                <a:lnTo>
                  <a:pt x="521743" y="6635587"/>
                </a:lnTo>
                <a:cubicBezTo>
                  <a:pt x="523044" y="6635530"/>
                  <a:pt x="524178" y="6634685"/>
                  <a:pt x="524604" y="6633454"/>
                </a:cubicBezTo>
                <a:lnTo>
                  <a:pt x="537103" y="6591713"/>
                </a:lnTo>
                <a:cubicBezTo>
                  <a:pt x="537532" y="6590480"/>
                  <a:pt x="538670" y="6589634"/>
                  <a:pt x="539975" y="6589581"/>
                </a:cubicBezTo>
                <a:lnTo>
                  <a:pt x="635419" y="6589581"/>
                </a:lnTo>
                <a:cubicBezTo>
                  <a:pt x="636718" y="6589641"/>
                  <a:pt x="637850" y="6590485"/>
                  <a:pt x="638279" y="6591713"/>
                </a:cubicBezTo>
                <a:lnTo>
                  <a:pt x="650789" y="6633454"/>
                </a:lnTo>
                <a:cubicBezTo>
                  <a:pt x="651218" y="6634683"/>
                  <a:pt x="652350" y="6635527"/>
                  <a:pt x="653650" y="6635587"/>
                </a:cubicBezTo>
                <a:lnTo>
                  <a:pt x="745642" y="6635587"/>
                </a:lnTo>
                <a:cubicBezTo>
                  <a:pt x="746942" y="6635530"/>
                  <a:pt x="748076" y="6634685"/>
                  <a:pt x="748502" y="6633454"/>
                </a:cubicBezTo>
                <a:lnTo>
                  <a:pt x="761012" y="6591713"/>
                </a:lnTo>
                <a:cubicBezTo>
                  <a:pt x="761433" y="6590479"/>
                  <a:pt x="762570" y="6589631"/>
                  <a:pt x="763873" y="6589581"/>
                </a:cubicBezTo>
                <a:lnTo>
                  <a:pt x="859328" y="6589581"/>
                </a:lnTo>
                <a:cubicBezTo>
                  <a:pt x="860627" y="6589641"/>
                  <a:pt x="861759" y="6590485"/>
                  <a:pt x="862189" y="6591713"/>
                </a:cubicBezTo>
                <a:lnTo>
                  <a:pt x="874677" y="6633454"/>
                </a:lnTo>
                <a:cubicBezTo>
                  <a:pt x="875108" y="6634681"/>
                  <a:pt x="876240" y="6635524"/>
                  <a:pt x="877538" y="6635587"/>
                </a:cubicBezTo>
                <a:lnTo>
                  <a:pt x="1009888" y="6635587"/>
                </a:lnTo>
                <a:cubicBezTo>
                  <a:pt x="1011119" y="6635584"/>
                  <a:pt x="1012118" y="6634590"/>
                  <a:pt x="1012126" y="6633359"/>
                </a:cubicBezTo>
                <a:lnTo>
                  <a:pt x="1012126" y="6558121"/>
                </a:lnTo>
                <a:cubicBezTo>
                  <a:pt x="1012196" y="6556706"/>
                  <a:pt x="1012743" y="6555355"/>
                  <a:pt x="1013678" y="6554289"/>
                </a:cubicBezTo>
                <a:lnTo>
                  <a:pt x="1042910" y="6524182"/>
                </a:lnTo>
                <a:cubicBezTo>
                  <a:pt x="1043506" y="6523478"/>
                  <a:pt x="1044560" y="6523390"/>
                  <a:pt x="1045265" y="6523986"/>
                </a:cubicBezTo>
                <a:cubicBezTo>
                  <a:pt x="1045423" y="6524121"/>
                  <a:pt x="1045555" y="6524284"/>
                  <a:pt x="1045655" y="6524467"/>
                </a:cubicBezTo>
                <a:lnTo>
                  <a:pt x="1114041" y="6633698"/>
                </a:lnTo>
                <a:cubicBezTo>
                  <a:pt x="1114797" y="6634897"/>
                  <a:pt x="1116125" y="6635613"/>
                  <a:pt x="1117542" y="6635587"/>
                </a:cubicBezTo>
                <a:lnTo>
                  <a:pt x="1214827" y="6635587"/>
                </a:lnTo>
                <a:cubicBezTo>
                  <a:pt x="1216062" y="6635587"/>
                  <a:pt x="1216516" y="6634743"/>
                  <a:pt x="1215840" y="6633718"/>
                </a:cubicBezTo>
                <a:lnTo>
                  <a:pt x="1106842" y="6465760"/>
                </a:lnTo>
                <a:cubicBezTo>
                  <a:pt x="1106173" y="6464657"/>
                  <a:pt x="1106296" y="6463247"/>
                  <a:pt x="1107148" y="6462277"/>
                </a:cubicBezTo>
                <a:lnTo>
                  <a:pt x="1207532" y="6354102"/>
                </a:lnTo>
                <a:cubicBezTo>
                  <a:pt x="1208366" y="6353204"/>
                  <a:pt x="1208049" y="6352465"/>
                  <a:pt x="1206825" y="6352465"/>
                </a:cubicBezTo>
                <a:lnTo>
                  <a:pt x="1109766" y="6352465"/>
                </a:lnTo>
                <a:cubicBezTo>
                  <a:pt x="1108370" y="6352546"/>
                  <a:pt x="1107057" y="6353153"/>
                  <a:pt x="1106092" y="6354165"/>
                </a:cubicBezTo>
                <a:lnTo>
                  <a:pt x="1013573" y="6461812"/>
                </a:lnTo>
                <a:cubicBezTo>
                  <a:pt x="1012770" y="6462741"/>
                  <a:pt x="1012126" y="6462488"/>
                  <a:pt x="1012126" y="6461263"/>
                </a:cubicBezTo>
                <a:lnTo>
                  <a:pt x="1012126" y="6354693"/>
                </a:lnTo>
                <a:cubicBezTo>
                  <a:pt x="1012117" y="6353462"/>
                  <a:pt x="1011119" y="6352468"/>
                  <a:pt x="1009888" y="6352465"/>
                </a:cubicBezTo>
                <a:lnTo>
                  <a:pt x="938134" y="6352465"/>
                </a:lnTo>
                <a:cubicBezTo>
                  <a:pt x="936911" y="6352478"/>
                  <a:pt x="935923" y="6353469"/>
                  <a:pt x="935917" y="6354693"/>
                </a:cubicBezTo>
                <a:lnTo>
                  <a:pt x="935917" y="6531687"/>
                </a:lnTo>
                <a:cubicBezTo>
                  <a:pt x="935526" y="6564445"/>
                  <a:pt x="942853" y="6560317"/>
                  <a:pt x="954581" y="6580597"/>
                </a:cubicBezTo>
                <a:cubicBezTo>
                  <a:pt x="964198" y="6597192"/>
                  <a:pt x="955996" y="6620596"/>
                  <a:pt x="932169" y="6622233"/>
                </a:cubicBezTo>
                <a:cubicBezTo>
                  <a:pt x="912291" y="6623605"/>
                  <a:pt x="894798" y="6600940"/>
                  <a:pt x="909641" y="6578211"/>
                </a:cubicBezTo>
                <a:cubicBezTo>
                  <a:pt x="925318" y="6554247"/>
                  <a:pt x="931895" y="6565342"/>
                  <a:pt x="909641" y="6499616"/>
                </a:cubicBezTo>
                <a:lnTo>
                  <a:pt x="859391" y="6354587"/>
                </a:lnTo>
                <a:cubicBezTo>
                  <a:pt x="858913" y="6353357"/>
                  <a:pt x="857754" y="6352525"/>
                  <a:pt x="856435" y="6352465"/>
                </a:cubicBezTo>
                <a:lnTo>
                  <a:pt x="767716" y="6352465"/>
                </a:lnTo>
                <a:cubicBezTo>
                  <a:pt x="766401" y="6352525"/>
                  <a:pt x="765243" y="6353352"/>
                  <a:pt x="764760" y="6354577"/>
                </a:cubicBezTo>
                <a:lnTo>
                  <a:pt x="700543" y="6537684"/>
                </a:lnTo>
                <a:cubicBezTo>
                  <a:pt x="700132" y="6538845"/>
                  <a:pt x="699477" y="6538845"/>
                  <a:pt x="699087" y="6537684"/>
                </a:cubicBezTo>
                <a:lnTo>
                  <a:pt x="635482" y="6354587"/>
                </a:lnTo>
                <a:cubicBezTo>
                  <a:pt x="635004" y="6353357"/>
                  <a:pt x="633844" y="6352525"/>
                  <a:pt x="632526" y="6352465"/>
                </a:cubicBezTo>
                <a:close/>
                <a:moveTo>
                  <a:pt x="0" y="0"/>
                </a:moveTo>
                <a:lnTo>
                  <a:pt x="12192000" y="0"/>
                </a:lnTo>
                <a:lnTo>
                  <a:pt x="12192000" y="6858000"/>
                </a:lnTo>
                <a:lnTo>
                  <a:pt x="0" y="6858000"/>
                </a:lnTo>
                <a:close/>
              </a:path>
            </a:pathLst>
          </a:custGeom>
          <a:solidFill>
            <a:schemeClr val="bg1">
              <a:lumMod val="85000"/>
            </a:schemeClr>
          </a:solidFill>
          <a:ln>
            <a:noFill/>
          </a:ln>
        </p:spPr>
        <p:txBody>
          <a:bodyPr wrap="square" tIns="2880000">
            <a:noAutofit/>
          </a:bodyPr>
          <a:lstStyle>
            <a:lvl1pPr marL="0" indent="0" algn="ctr">
              <a:buNone/>
              <a:defRPr i="1">
                <a:solidFill>
                  <a:schemeClr val="tx2"/>
                </a:solidFill>
              </a:defRPr>
            </a:lvl1pPr>
          </a:lstStyle>
          <a:p>
            <a:r>
              <a:rPr lang="en-US"/>
              <a:t>Click icon to add picture</a:t>
            </a:r>
            <a:endParaRPr lang="en-US" dirty="0"/>
          </a:p>
        </p:txBody>
      </p:sp>
      <p:sp>
        <p:nvSpPr>
          <p:cNvPr id="2" name="Title 1"/>
          <p:cNvSpPr>
            <a:spLocks noGrp="1"/>
          </p:cNvSpPr>
          <p:nvPr>
            <p:ph type="title" hasCustomPrompt="1"/>
          </p:nvPr>
        </p:nvSpPr>
        <p:spPr>
          <a:xfrm>
            <a:off x="442913" y="3573063"/>
            <a:ext cx="10726758" cy="720197"/>
          </a:xfrm>
        </p:spPr>
        <p:txBody>
          <a:bodyPr wrap="square" anchor="b">
            <a:spAutoFit/>
          </a:bodyPr>
          <a:lstStyle>
            <a:lvl1pPr algn="l">
              <a:defRPr sz="5200" b="0" cap="none" baseline="0">
                <a:solidFill>
                  <a:schemeClr val="bg1"/>
                </a:solidFill>
                <a:latin typeface="+mj-lt"/>
              </a:defRPr>
            </a:lvl1pPr>
          </a:lstStyle>
          <a:p>
            <a:r>
              <a:rPr lang="en-US" noProof="0" dirty="0"/>
              <a:t>Click to add section divider name</a:t>
            </a:r>
          </a:p>
        </p:txBody>
      </p:sp>
      <p:sp>
        <p:nvSpPr>
          <p:cNvPr id="3" name="Text Placeholder 2"/>
          <p:cNvSpPr>
            <a:spLocks noGrp="1"/>
          </p:cNvSpPr>
          <p:nvPr>
            <p:ph type="body" idx="1"/>
          </p:nvPr>
        </p:nvSpPr>
        <p:spPr>
          <a:xfrm>
            <a:off x="442912" y="4407066"/>
            <a:ext cx="10726757" cy="387798"/>
          </a:xfrm>
        </p:spPr>
        <p:txBody>
          <a:bodyPr wrap="square" anchor="t">
            <a:spAutoFit/>
          </a:bodyP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C5D6FEAD-B801-4D5D-8C8D-15AE7C3CBD69}" type="datetime1">
              <a:rPr lang="en-GB" smtClean="0"/>
              <a:t>04/05/2023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The Co-Development Company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03DD7B-12C8-43B8-9F45-989336E79744}" type="slidenum">
              <a:rPr lang="en-US" smtClean="0"/>
              <a:pPr/>
              <a:t>‹#›</a:t>
            </a:fld>
            <a:endParaRPr lang="en-US" dirty="0"/>
          </a:p>
        </p:txBody>
      </p:sp>
      <p:sp>
        <p:nvSpPr>
          <p:cNvPr id="13" name="Text Placeholder 12">
            <a:extLst>
              <a:ext uri="{FF2B5EF4-FFF2-40B4-BE49-F238E27FC236}">
                <a16:creationId xmlns:a16="http://schemas.microsoft.com/office/drawing/2014/main" id="{C33FD0BF-7199-4850-B671-C129A0FDFAF3}"/>
              </a:ext>
            </a:extLst>
          </p:cNvPr>
          <p:cNvSpPr>
            <a:spLocks noGrp="1"/>
          </p:cNvSpPr>
          <p:nvPr>
            <p:ph type="body" sz="quarter" idx="14"/>
          </p:nvPr>
        </p:nvSpPr>
        <p:spPr>
          <a:xfrm>
            <a:off x="442913" y="3359150"/>
            <a:ext cx="4256087" cy="221599"/>
          </a:xfrm>
        </p:spPr>
        <p:txBody>
          <a:bodyPr anchor="b">
            <a:spAutoFit/>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0930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2" name="Date Placeholder 1"/>
          <p:cNvSpPr>
            <a:spLocks noGrp="1"/>
          </p:cNvSpPr>
          <p:nvPr>
            <p:ph type="dt" sz="half" idx="10"/>
          </p:nvPr>
        </p:nvSpPr>
        <p:spPr>
          <a:solidFill>
            <a:schemeClr val="accent1"/>
          </a:solidFill>
        </p:spPr>
        <p:txBody>
          <a:bodyPr/>
          <a:lstStyle>
            <a:lvl1pPr>
              <a:defRPr>
                <a:solidFill>
                  <a:schemeClr val="bg1"/>
                </a:solidFill>
              </a:defRPr>
            </a:lvl1pPr>
          </a:lstStyle>
          <a:p>
            <a:fld id="{996EECFB-F583-4358-8A46-9AE2EE08D606}" type="datetime1">
              <a:rPr lang="en-GB" smtClean="0"/>
              <a:t>04/05/2023</a:t>
            </a:fld>
            <a:endParaRPr lang="en-US" dirty="0"/>
          </a:p>
        </p:txBody>
      </p:sp>
      <p:sp>
        <p:nvSpPr>
          <p:cNvPr id="3" name="Footer Placeholder 2"/>
          <p:cNvSpPr>
            <a:spLocks noGrp="1"/>
          </p:cNvSpPr>
          <p:nvPr>
            <p:ph type="ftr" sz="quarter" idx="11"/>
          </p:nvPr>
        </p:nvSpPr>
        <p:spPr>
          <a:solidFill>
            <a:schemeClr val="accent1"/>
          </a:solidFill>
        </p:spPr>
        <p:txBody>
          <a:bodyPr/>
          <a:lstStyle>
            <a:lvl1pPr>
              <a:defRPr>
                <a:solidFill>
                  <a:schemeClr val="bg1"/>
                </a:solidFill>
              </a:defRPr>
            </a:lvl1pPr>
          </a:lstStyle>
          <a:p>
            <a:r>
              <a:rPr lang="en-US" dirty="0"/>
              <a:t>The Co-Development Company</a:t>
            </a:r>
          </a:p>
        </p:txBody>
      </p:sp>
      <p:sp>
        <p:nvSpPr>
          <p:cNvPr id="4" name="Slide Number Placeholder 3"/>
          <p:cNvSpPr>
            <a:spLocks noGrp="1"/>
          </p:cNvSpPr>
          <p:nvPr>
            <p:ph type="sldNum" sz="quarter" idx="12"/>
          </p:nvPr>
        </p:nvSpPr>
        <p:spPr>
          <a:solidFill>
            <a:schemeClr val="accent1"/>
          </a:solidFill>
        </p:spPr>
        <p:txBody>
          <a:bodyPr/>
          <a:lstStyle>
            <a:lvl1pPr>
              <a:defRPr>
                <a:solidFill>
                  <a:schemeClr val="bg1"/>
                </a:solidFill>
              </a:defRPr>
            </a:lvl1pPr>
          </a:lstStyle>
          <a:p>
            <a:fld id="{4803DD7B-12C8-43B8-9F45-989336E79744}" type="slidenum">
              <a:rPr lang="en-US" smtClean="0"/>
              <a:pPr/>
              <a:t>‹#›</a:t>
            </a:fld>
            <a:endParaRPr lang="en-US" dirty="0"/>
          </a:p>
        </p:txBody>
      </p:sp>
      <p:sp>
        <p:nvSpPr>
          <p:cNvPr id="5" name="Rectangle 4">
            <a:extLst>
              <a:ext uri="{FF2B5EF4-FFF2-40B4-BE49-F238E27FC236}">
                <a16:creationId xmlns:a16="http://schemas.microsoft.com/office/drawing/2014/main" id="{CEFA11F0-E320-49D0-8AEC-7EA28CC2562E}"/>
              </a:ext>
            </a:extLst>
          </p:cNvPr>
          <p:cNvSpPr/>
          <p:nvPr userDrawn="1"/>
        </p:nvSpPr>
        <p:spPr>
          <a:xfrm>
            <a:off x="0" y="0"/>
            <a:ext cx="12192000" cy="6858000"/>
          </a:xfrm>
          <a:prstGeom prst="rect">
            <a:avLst/>
          </a:prstGeom>
          <a:solidFill>
            <a:schemeClr val="accent1"/>
          </a:solid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endParaRPr kumimoji="0" lang="en-US" sz="13800" b="0" i="0" u="none" strike="noStrike" kern="1200" cap="none" spc="0" normalizeH="0" baseline="0" noProof="0" dirty="0">
              <a:ln>
                <a:noFill/>
              </a:ln>
              <a:solidFill>
                <a:schemeClr val="bg1"/>
              </a:solidFill>
              <a:effectLst/>
              <a:uLnTx/>
              <a:uFillTx/>
              <a:latin typeface="+mn-lt"/>
              <a:ea typeface="+mn-ea"/>
              <a:cs typeface="+mn-cs"/>
            </a:endParaRPr>
          </a:p>
        </p:txBody>
      </p:sp>
      <p:sp>
        <p:nvSpPr>
          <p:cNvPr id="9" name="Rectangle 8">
            <a:extLst>
              <a:ext uri="{FF2B5EF4-FFF2-40B4-BE49-F238E27FC236}">
                <a16:creationId xmlns:a16="http://schemas.microsoft.com/office/drawing/2014/main" id="{6EBC376F-3F23-4AED-BB9C-AD1A04B6F677}"/>
              </a:ext>
            </a:extLst>
          </p:cNvPr>
          <p:cNvSpPr>
            <a:spLocks/>
          </p:cNvSpPr>
          <p:nvPr userDrawn="1"/>
        </p:nvSpPr>
        <p:spPr>
          <a:xfrm>
            <a:off x="442911" y="3202702"/>
            <a:ext cx="11306178" cy="1329595"/>
          </a:xfrm>
          <a:prstGeom prst="rect">
            <a:avLst/>
          </a:prstGeom>
          <a:noFill/>
          <a:ln w="9525" cap="flat">
            <a:noFill/>
            <a:prstDash val="solid"/>
            <a:miter/>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9600" b="0" i="0" u="none" strike="noStrike" kern="1200" cap="none" spc="-30" normalizeH="0" baseline="0" noProof="0" dirty="0">
                <a:ln>
                  <a:noFill/>
                </a:ln>
                <a:solidFill>
                  <a:schemeClr val="bg1"/>
                </a:solidFill>
                <a:effectLst/>
                <a:uLnTx/>
                <a:uFillTx/>
                <a:latin typeface="+mn-lt"/>
                <a:ea typeface="+mn-ea"/>
                <a:cs typeface="+mn-cs"/>
              </a:rPr>
              <a:t>layouts</a:t>
            </a:r>
            <a:endPar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endParaRPr>
          </a:p>
        </p:txBody>
      </p:sp>
      <p:sp>
        <p:nvSpPr>
          <p:cNvPr id="10" name="Rectangle 9">
            <a:extLst>
              <a:ext uri="{FF2B5EF4-FFF2-40B4-BE49-F238E27FC236}">
                <a16:creationId xmlns:a16="http://schemas.microsoft.com/office/drawing/2014/main" id="{A20A7A96-014A-4D94-AA74-CBFBBC060F82}"/>
              </a:ext>
            </a:extLst>
          </p:cNvPr>
          <p:cNvSpPr>
            <a:spLocks/>
          </p:cNvSpPr>
          <p:nvPr userDrawn="1"/>
        </p:nvSpPr>
        <p:spPr>
          <a:xfrm>
            <a:off x="3453771" y="1627803"/>
            <a:ext cx="5284460" cy="1592744"/>
          </a:xfrm>
          <a:prstGeom prst="rect">
            <a:avLst/>
          </a:prstGeom>
          <a:no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Agenda</a:t>
            </a:r>
          </a:p>
        </p:txBody>
      </p:sp>
      <p:sp>
        <p:nvSpPr>
          <p:cNvPr id="11" name="Rectangle 10">
            <a:extLst>
              <a:ext uri="{FF2B5EF4-FFF2-40B4-BE49-F238E27FC236}">
                <a16:creationId xmlns:a16="http://schemas.microsoft.com/office/drawing/2014/main" id="{F584CCCA-67EA-4EDD-A3D8-B2A8AC07CA0E}"/>
              </a:ext>
            </a:extLst>
          </p:cNvPr>
          <p:cNvSpPr>
            <a:spLocks/>
          </p:cNvSpPr>
          <p:nvPr userDrawn="1"/>
        </p:nvSpPr>
        <p:spPr>
          <a:xfrm>
            <a:off x="9098231" y="1627803"/>
            <a:ext cx="887422" cy="1592744"/>
          </a:xfrm>
          <a:prstGeom prst="rect">
            <a:avLst/>
          </a:prstGeom>
          <a:solidFill>
            <a:schemeClr val="accent1"/>
          </a:solidFill>
          <a:ln w="9525" cap="flat">
            <a:noFill/>
            <a:prstDash val="solid"/>
            <a:miter/>
          </a:ln>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1500" b="0" i="0" u="none" strike="noStrike" kern="1200" cap="none" spc="-30" normalizeH="0" baseline="0" noProof="0" dirty="0">
                <a:ln>
                  <a:noFill/>
                </a:ln>
                <a:solidFill>
                  <a:schemeClr val="bg1"/>
                </a:solidFill>
                <a:effectLst/>
                <a:uLnTx/>
                <a:uFillTx/>
                <a:latin typeface="Work Sans Medium" pitchFamily="2" charset="0"/>
                <a:ea typeface="+mn-ea"/>
                <a:cs typeface="+mn-cs"/>
              </a:rPr>
              <a:t>&gt;</a:t>
            </a:r>
          </a:p>
        </p:txBody>
      </p:sp>
    </p:spTree>
    <p:extLst>
      <p:ext uri="{BB962C8B-B14F-4D97-AF65-F5344CB8AC3E}">
        <p14:creationId xmlns:p14="http://schemas.microsoft.com/office/powerpoint/2010/main" val="16505635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50"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7BD8B01-A28C-470F-8A7A-FA8BA187EBD2}"/>
              </a:ext>
            </a:extLst>
          </p:cNvPr>
          <p:cNvGraphicFramePr>
            <a:graphicFrameLocks noChangeAspect="1"/>
          </p:cNvGraphicFramePr>
          <p:nvPr userDrawn="1">
            <p:custDataLst>
              <p:tags r:id="rId48"/>
            </p:custDataLst>
            <p:extLst>
              <p:ext uri="{D42A27DB-BD31-4B8C-83A1-F6EECF244321}">
                <p14:modId xmlns:p14="http://schemas.microsoft.com/office/powerpoint/2010/main" val="24944129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9" imgW="415" imgH="416" progId="TCLayout.ActiveDocument.1">
                  <p:embed/>
                </p:oleObj>
              </mc:Choice>
              <mc:Fallback>
                <p:oleObj name="think-cell Slide" r:id="rId49" imgW="415" imgH="416" progId="TCLayout.ActiveDocument.1">
                  <p:embed/>
                  <p:pic>
                    <p:nvPicPr>
                      <p:cNvPr id="0" name=""/>
                      <p:cNvPicPr/>
                      <p:nvPr/>
                    </p:nvPicPr>
                    <p:blipFill>
                      <a:blip r:embed="rId5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221456"/>
            <a:ext cx="11306175" cy="775597"/>
          </a:xfrm>
          <a:prstGeom prst="rect">
            <a:avLst/>
          </a:prstGeom>
        </p:spPr>
        <p:txBody>
          <a:bodyPr vert="horz" lIns="0" tIns="0" rIns="0" bIns="0" rtlCol="0" anchor="b">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42913" y="1221665"/>
            <a:ext cx="11306175" cy="490767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p:cNvSpPr>
            <a:spLocks noGrp="1"/>
          </p:cNvSpPr>
          <p:nvPr>
            <p:ph type="dt" sz="half" idx="2"/>
          </p:nvPr>
        </p:nvSpPr>
        <p:spPr>
          <a:xfrm>
            <a:off x="10403435" y="6456641"/>
            <a:ext cx="766236" cy="184666"/>
          </a:xfrm>
          <a:prstGeom prst="rect">
            <a:avLst/>
          </a:prstGeom>
        </p:spPr>
        <p:txBody>
          <a:bodyPr vert="horz" wrap="none" lIns="0" tIns="0" rIns="0" bIns="0" rtlCol="0" anchor="ctr">
            <a:spAutoFit/>
          </a:bodyPr>
          <a:lstStyle>
            <a:lvl1pPr algn="r">
              <a:defRPr sz="1200" spc="-30" baseline="0">
                <a:solidFill>
                  <a:schemeClr val="accent1"/>
                </a:solidFill>
              </a:defRPr>
            </a:lvl1pPr>
          </a:lstStyle>
          <a:p>
            <a:fld id="{E2569DFB-1DB4-4BD4-983A-6BB444EF7B5A}" type="datetime1">
              <a:rPr lang="en-GB" smtClean="0"/>
              <a:t>04/05/2023</a:t>
            </a:fld>
            <a:endParaRPr lang="en-US" dirty="0"/>
          </a:p>
        </p:txBody>
      </p:sp>
      <p:sp>
        <p:nvSpPr>
          <p:cNvPr id="5" name="Footer Placeholder 4"/>
          <p:cNvSpPr>
            <a:spLocks noGrp="1"/>
          </p:cNvSpPr>
          <p:nvPr>
            <p:ph type="ftr" sz="quarter" idx="3"/>
          </p:nvPr>
        </p:nvSpPr>
        <p:spPr>
          <a:xfrm>
            <a:off x="5011087" y="6456641"/>
            <a:ext cx="2169825" cy="184666"/>
          </a:xfrm>
          <a:prstGeom prst="rect">
            <a:avLst/>
          </a:prstGeom>
        </p:spPr>
        <p:txBody>
          <a:bodyPr vert="horz" wrap="none" lIns="0" tIns="0" rIns="0" bIns="0" rtlCol="0" anchor="ctr">
            <a:noAutofit/>
          </a:bodyPr>
          <a:lstStyle>
            <a:lvl1pPr algn="ctr">
              <a:defRPr sz="1200" spc="-30" baseline="0">
                <a:solidFill>
                  <a:schemeClr val="accent1"/>
                </a:solidFill>
              </a:defRPr>
            </a:lvl1pPr>
          </a:lstStyle>
          <a:p>
            <a:r>
              <a:rPr lang="en-US" dirty="0"/>
              <a:t>The Co-Development Company</a:t>
            </a:r>
          </a:p>
        </p:txBody>
      </p:sp>
      <p:sp>
        <p:nvSpPr>
          <p:cNvPr id="6" name="Slide Number Placeholder 5"/>
          <p:cNvSpPr>
            <a:spLocks noGrp="1"/>
          </p:cNvSpPr>
          <p:nvPr>
            <p:ph type="sldNum" sz="quarter" idx="4"/>
          </p:nvPr>
        </p:nvSpPr>
        <p:spPr>
          <a:xfrm>
            <a:off x="11376660" y="6456641"/>
            <a:ext cx="372428" cy="184666"/>
          </a:xfrm>
          <a:prstGeom prst="rect">
            <a:avLst/>
          </a:prstGeom>
        </p:spPr>
        <p:txBody>
          <a:bodyPr vert="horz" wrap="square" lIns="0" tIns="0" rIns="0" bIns="0" rtlCol="0" anchor="ctr">
            <a:spAutoFit/>
          </a:bodyPr>
          <a:lstStyle>
            <a:lvl1pPr algn="r">
              <a:defRPr sz="1200" spc="-30" baseline="0">
                <a:solidFill>
                  <a:schemeClr val="accent1"/>
                </a:solidFill>
              </a:defRPr>
            </a:lvl1pPr>
          </a:lstStyle>
          <a:p>
            <a:fld id="{4803DD7B-12C8-43B8-9F45-989336E79744}" type="slidenum">
              <a:rPr lang="en-US" smtClean="0"/>
              <a:pPr/>
              <a:t>‹#›</a:t>
            </a:fld>
            <a:endParaRPr lang="en-US" dirty="0"/>
          </a:p>
        </p:txBody>
      </p:sp>
      <p:sp>
        <p:nvSpPr>
          <p:cNvPr id="25" name="Graphic 21">
            <a:extLst>
              <a:ext uri="{FF2B5EF4-FFF2-40B4-BE49-F238E27FC236}">
                <a16:creationId xmlns:a16="http://schemas.microsoft.com/office/drawing/2014/main" id="{EE15FF00-D4D1-4893-A09C-B08DDD992438}"/>
              </a:ext>
            </a:extLst>
          </p:cNvPr>
          <p:cNvSpPr/>
          <p:nvPr/>
        </p:nvSpPr>
        <p:spPr>
          <a:xfrm>
            <a:off x="442913" y="6352465"/>
            <a:ext cx="773240" cy="283129"/>
          </a:xfrm>
          <a:custGeom>
            <a:avLst/>
            <a:gdLst>
              <a:gd name="connsiteX0" fmla="*/ 2698987 w 2700080"/>
              <a:gd name="connsiteY0" fmla="*/ 982110 h 988660"/>
              <a:gd name="connsiteX1" fmla="*/ 2318375 w 2700080"/>
              <a:gd name="connsiteY1" fmla="*/ 395616 h 988660"/>
              <a:gd name="connsiteX2" fmla="*/ 2319443 w 2700080"/>
              <a:gd name="connsiteY2" fmla="*/ 383451 h 988660"/>
              <a:gd name="connsiteX3" fmla="*/ 2669975 w 2700080"/>
              <a:gd name="connsiteY3" fmla="*/ 5714 h 988660"/>
              <a:gd name="connsiteX4" fmla="*/ 2667506 w 2700080"/>
              <a:gd name="connsiteY4" fmla="*/ 0 h 988660"/>
              <a:gd name="connsiteX5" fmla="*/ 2328585 w 2700080"/>
              <a:gd name="connsiteY5" fmla="*/ 0 h 988660"/>
              <a:gd name="connsiteX6" fmla="*/ 2315757 w 2700080"/>
              <a:gd name="connsiteY6" fmla="*/ 5935 h 988660"/>
              <a:gd name="connsiteX7" fmla="*/ 1992688 w 2700080"/>
              <a:gd name="connsiteY7" fmla="*/ 381830 h 988660"/>
              <a:gd name="connsiteX8" fmla="*/ 1987638 w 2700080"/>
              <a:gd name="connsiteY8" fmla="*/ 379913 h 988660"/>
              <a:gd name="connsiteX9" fmla="*/ 1987638 w 2700080"/>
              <a:gd name="connsiteY9" fmla="*/ 7778 h 988660"/>
              <a:gd name="connsiteX10" fmla="*/ 1979822 w 2700080"/>
              <a:gd name="connsiteY10" fmla="*/ 0 h 988660"/>
              <a:gd name="connsiteX11" fmla="*/ 1729264 w 2700080"/>
              <a:gd name="connsiteY11" fmla="*/ 0 h 988660"/>
              <a:gd name="connsiteX12" fmla="*/ 1721522 w 2700080"/>
              <a:gd name="connsiteY12" fmla="*/ 7778 h 988660"/>
              <a:gd name="connsiteX13" fmla="*/ 1721522 w 2700080"/>
              <a:gd name="connsiteY13" fmla="*/ 625827 h 988660"/>
              <a:gd name="connsiteX14" fmla="*/ 1786696 w 2700080"/>
              <a:gd name="connsiteY14" fmla="*/ 796614 h 988660"/>
              <a:gd name="connsiteX15" fmla="*/ 1708435 w 2700080"/>
              <a:gd name="connsiteY15" fmla="*/ 942003 h 988660"/>
              <a:gd name="connsiteX16" fmla="*/ 1629769 w 2700080"/>
              <a:gd name="connsiteY16" fmla="*/ 788283 h 988660"/>
              <a:gd name="connsiteX17" fmla="*/ 1629769 w 2700080"/>
              <a:gd name="connsiteY17" fmla="*/ 513836 h 988660"/>
              <a:gd name="connsiteX18" fmla="*/ 1454301 w 2700080"/>
              <a:gd name="connsiteY18" fmla="*/ 7410 h 988660"/>
              <a:gd name="connsiteX19" fmla="*/ 1443979 w 2700080"/>
              <a:gd name="connsiteY19" fmla="*/ 0 h 988660"/>
              <a:gd name="connsiteX20" fmla="*/ 1134180 w 2700080"/>
              <a:gd name="connsiteY20" fmla="*/ 0 h 988660"/>
              <a:gd name="connsiteX21" fmla="*/ 1123858 w 2700080"/>
              <a:gd name="connsiteY21" fmla="*/ 7373 h 988660"/>
              <a:gd name="connsiteX22" fmla="*/ 899619 w 2700080"/>
              <a:gd name="connsiteY22" fmla="*/ 646765 h 988660"/>
              <a:gd name="connsiteX23" fmla="*/ 894533 w 2700080"/>
              <a:gd name="connsiteY23" fmla="*/ 646765 h 988660"/>
              <a:gd name="connsiteX24" fmla="*/ 672432 w 2700080"/>
              <a:gd name="connsiteY24" fmla="*/ 7410 h 988660"/>
              <a:gd name="connsiteX25" fmla="*/ 662110 w 2700080"/>
              <a:gd name="connsiteY25" fmla="*/ 0 h 988660"/>
              <a:gd name="connsiteX26" fmla="*/ 352348 w 2700080"/>
              <a:gd name="connsiteY26" fmla="*/ 0 h 988660"/>
              <a:gd name="connsiteX27" fmla="*/ 342026 w 2700080"/>
              <a:gd name="connsiteY27" fmla="*/ 7373 h 988660"/>
              <a:gd name="connsiteX28" fmla="*/ 489 w 2700080"/>
              <a:gd name="connsiteY28" fmla="*/ 981299 h 988660"/>
              <a:gd name="connsiteX29" fmla="*/ 2981 w 2700080"/>
              <a:gd name="connsiteY29" fmla="*/ 988173 h 988660"/>
              <a:gd name="connsiteX30" fmla="*/ 5687 w 2700080"/>
              <a:gd name="connsiteY30" fmla="*/ 988635 h 988660"/>
              <a:gd name="connsiteX31" fmla="*/ 275267 w 2700080"/>
              <a:gd name="connsiteY31" fmla="*/ 988635 h 988660"/>
              <a:gd name="connsiteX32" fmla="*/ 285257 w 2700080"/>
              <a:gd name="connsiteY32" fmla="*/ 981188 h 988660"/>
              <a:gd name="connsiteX33" fmla="*/ 328903 w 2700080"/>
              <a:gd name="connsiteY33" fmla="*/ 835431 h 988660"/>
              <a:gd name="connsiteX34" fmla="*/ 338930 w 2700080"/>
              <a:gd name="connsiteY34" fmla="*/ 827985 h 988660"/>
              <a:gd name="connsiteX35" fmla="*/ 672210 w 2700080"/>
              <a:gd name="connsiteY35" fmla="*/ 827985 h 988660"/>
              <a:gd name="connsiteX36" fmla="*/ 682200 w 2700080"/>
              <a:gd name="connsiteY36" fmla="*/ 835431 h 988660"/>
              <a:gd name="connsiteX37" fmla="*/ 725883 w 2700080"/>
              <a:gd name="connsiteY37" fmla="*/ 981188 h 988660"/>
              <a:gd name="connsiteX38" fmla="*/ 735873 w 2700080"/>
              <a:gd name="connsiteY38" fmla="*/ 988635 h 988660"/>
              <a:gd name="connsiteX39" fmla="*/ 1057099 w 2700080"/>
              <a:gd name="connsiteY39" fmla="*/ 988635 h 988660"/>
              <a:gd name="connsiteX40" fmla="*/ 1067088 w 2700080"/>
              <a:gd name="connsiteY40" fmla="*/ 981188 h 988660"/>
              <a:gd name="connsiteX41" fmla="*/ 1110772 w 2700080"/>
              <a:gd name="connsiteY41" fmla="*/ 835431 h 988660"/>
              <a:gd name="connsiteX42" fmla="*/ 1120761 w 2700080"/>
              <a:gd name="connsiteY42" fmla="*/ 827985 h 988660"/>
              <a:gd name="connsiteX43" fmla="*/ 1454079 w 2700080"/>
              <a:gd name="connsiteY43" fmla="*/ 827985 h 988660"/>
              <a:gd name="connsiteX44" fmla="*/ 1464069 w 2700080"/>
              <a:gd name="connsiteY44" fmla="*/ 835431 h 988660"/>
              <a:gd name="connsiteX45" fmla="*/ 1507678 w 2700080"/>
              <a:gd name="connsiteY45" fmla="*/ 981188 h 988660"/>
              <a:gd name="connsiteX46" fmla="*/ 1517668 w 2700080"/>
              <a:gd name="connsiteY46" fmla="*/ 988635 h 988660"/>
              <a:gd name="connsiteX47" fmla="*/ 1979822 w 2700080"/>
              <a:gd name="connsiteY47" fmla="*/ 988635 h 988660"/>
              <a:gd name="connsiteX48" fmla="*/ 1987638 w 2700080"/>
              <a:gd name="connsiteY48" fmla="*/ 980856 h 988660"/>
              <a:gd name="connsiteX49" fmla="*/ 1987638 w 2700080"/>
              <a:gd name="connsiteY49" fmla="*/ 718132 h 988660"/>
              <a:gd name="connsiteX50" fmla="*/ 1993057 w 2700080"/>
              <a:gd name="connsiteY50" fmla="*/ 704751 h 988660"/>
              <a:gd name="connsiteX51" fmla="*/ 2095131 w 2700080"/>
              <a:gd name="connsiteY51" fmla="*/ 599618 h 988660"/>
              <a:gd name="connsiteX52" fmla="*/ 2103353 w 2700080"/>
              <a:gd name="connsiteY52" fmla="*/ 598936 h 988660"/>
              <a:gd name="connsiteX53" fmla="*/ 2104715 w 2700080"/>
              <a:gd name="connsiteY53" fmla="*/ 600613 h 988660"/>
              <a:gd name="connsiteX54" fmla="*/ 2343515 w 2700080"/>
              <a:gd name="connsiteY54" fmla="*/ 982037 h 988660"/>
              <a:gd name="connsiteX55" fmla="*/ 2355739 w 2700080"/>
              <a:gd name="connsiteY55" fmla="*/ 988635 h 988660"/>
              <a:gd name="connsiteX56" fmla="*/ 2695449 w 2700080"/>
              <a:gd name="connsiteY56" fmla="*/ 988635 h 988660"/>
              <a:gd name="connsiteX57" fmla="*/ 2698987 w 2700080"/>
              <a:gd name="connsiteY57" fmla="*/ 982110 h 988660"/>
              <a:gd name="connsiteX58" fmla="*/ 609580 w 2700080"/>
              <a:gd name="connsiteY58" fmla="*/ 623099 h 988660"/>
              <a:gd name="connsiteX59" fmla="*/ 401560 w 2700080"/>
              <a:gd name="connsiteY59" fmla="*/ 623099 h 988660"/>
              <a:gd name="connsiteX60" fmla="*/ 395621 w 2700080"/>
              <a:gd name="connsiteY60" fmla="*/ 618112 h 988660"/>
              <a:gd name="connsiteX61" fmla="*/ 395957 w 2700080"/>
              <a:gd name="connsiteY61" fmla="*/ 615690 h 988660"/>
              <a:gd name="connsiteX62" fmla="*/ 502270 w 2700080"/>
              <a:gd name="connsiteY62" fmla="*/ 256716 h 988660"/>
              <a:gd name="connsiteX63" fmla="*/ 505552 w 2700080"/>
              <a:gd name="connsiteY63" fmla="*/ 249232 h 988660"/>
              <a:gd name="connsiteX64" fmla="*/ 508869 w 2700080"/>
              <a:gd name="connsiteY64" fmla="*/ 256716 h 988660"/>
              <a:gd name="connsiteX65" fmla="*/ 615146 w 2700080"/>
              <a:gd name="connsiteY65" fmla="*/ 615690 h 988660"/>
              <a:gd name="connsiteX66" fmla="*/ 612079 w 2700080"/>
              <a:gd name="connsiteY66" fmla="*/ 622744 h 988660"/>
              <a:gd name="connsiteX67" fmla="*/ 609580 w 2700080"/>
              <a:gd name="connsiteY67" fmla="*/ 623099 h 988660"/>
              <a:gd name="connsiteX68" fmla="*/ 1391412 w 2700080"/>
              <a:gd name="connsiteY68" fmla="*/ 623099 h 988660"/>
              <a:gd name="connsiteX69" fmla="*/ 1183393 w 2700080"/>
              <a:gd name="connsiteY69" fmla="*/ 623099 h 988660"/>
              <a:gd name="connsiteX70" fmla="*/ 1177458 w 2700080"/>
              <a:gd name="connsiteY70" fmla="*/ 618079 h 988660"/>
              <a:gd name="connsiteX71" fmla="*/ 1177789 w 2700080"/>
              <a:gd name="connsiteY71" fmla="*/ 615690 h 988660"/>
              <a:gd name="connsiteX72" fmla="*/ 1284066 w 2700080"/>
              <a:gd name="connsiteY72" fmla="*/ 256716 h 988660"/>
              <a:gd name="connsiteX73" fmla="*/ 1287384 w 2700080"/>
              <a:gd name="connsiteY73" fmla="*/ 249232 h 988660"/>
              <a:gd name="connsiteX74" fmla="*/ 1290739 w 2700080"/>
              <a:gd name="connsiteY74" fmla="*/ 256716 h 988660"/>
              <a:gd name="connsiteX75" fmla="*/ 1397015 w 2700080"/>
              <a:gd name="connsiteY75" fmla="*/ 615690 h 988660"/>
              <a:gd name="connsiteX76" fmla="*/ 1393867 w 2700080"/>
              <a:gd name="connsiteY76" fmla="*/ 622758 h 988660"/>
              <a:gd name="connsiteX77" fmla="*/ 1391412 w 2700080"/>
              <a:gd name="connsiteY77" fmla="*/ 623099 h 9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700080" h="988660">
                <a:moveTo>
                  <a:pt x="2698987" y="982110"/>
                </a:moveTo>
                <a:lnTo>
                  <a:pt x="2318375" y="395616"/>
                </a:lnTo>
                <a:cubicBezTo>
                  <a:pt x="2316038" y="391762"/>
                  <a:pt x="2316470" y="386838"/>
                  <a:pt x="2319443" y="383451"/>
                </a:cubicBezTo>
                <a:lnTo>
                  <a:pt x="2669975" y="5714"/>
                </a:lnTo>
                <a:cubicBezTo>
                  <a:pt x="2672888" y="2581"/>
                  <a:pt x="2671782" y="0"/>
                  <a:pt x="2667506" y="0"/>
                </a:cubicBezTo>
                <a:lnTo>
                  <a:pt x="2328585" y="0"/>
                </a:lnTo>
                <a:cubicBezTo>
                  <a:pt x="2323712" y="282"/>
                  <a:pt x="2319127" y="2403"/>
                  <a:pt x="2315757" y="5935"/>
                </a:cubicBezTo>
                <a:lnTo>
                  <a:pt x="1992688" y="381830"/>
                </a:lnTo>
                <a:cubicBezTo>
                  <a:pt x="1989886" y="385073"/>
                  <a:pt x="1987638" y="384189"/>
                  <a:pt x="1987638" y="379913"/>
                </a:cubicBezTo>
                <a:lnTo>
                  <a:pt x="1987638" y="7778"/>
                </a:lnTo>
                <a:cubicBezTo>
                  <a:pt x="1987606" y="3481"/>
                  <a:pt x="1984119" y="11"/>
                  <a:pt x="1979822" y="0"/>
                </a:cubicBezTo>
                <a:lnTo>
                  <a:pt x="1729264" y="0"/>
                </a:lnTo>
                <a:cubicBezTo>
                  <a:pt x="1724992" y="43"/>
                  <a:pt x="1721544" y="3506"/>
                  <a:pt x="1721522" y="7778"/>
                </a:cubicBezTo>
                <a:lnTo>
                  <a:pt x="1721522" y="625827"/>
                </a:lnTo>
                <a:cubicBezTo>
                  <a:pt x="1720158" y="740213"/>
                  <a:pt x="1745741" y="725800"/>
                  <a:pt x="1786696" y="796614"/>
                </a:cubicBezTo>
                <a:cubicBezTo>
                  <a:pt x="1820278" y="854563"/>
                  <a:pt x="1791636" y="936289"/>
                  <a:pt x="1708435" y="942003"/>
                </a:cubicBezTo>
                <a:cubicBezTo>
                  <a:pt x="1639022" y="946795"/>
                  <a:pt x="1577940" y="867650"/>
                  <a:pt x="1629769" y="788283"/>
                </a:cubicBezTo>
                <a:cubicBezTo>
                  <a:pt x="1684511" y="704603"/>
                  <a:pt x="1707477" y="743347"/>
                  <a:pt x="1629769" y="513836"/>
                </a:cubicBezTo>
                <a:lnTo>
                  <a:pt x="1454301" y="7410"/>
                </a:lnTo>
                <a:cubicBezTo>
                  <a:pt x="1452630" y="3114"/>
                  <a:pt x="1448583" y="209"/>
                  <a:pt x="1443979" y="0"/>
                </a:cubicBezTo>
                <a:lnTo>
                  <a:pt x="1134180" y="0"/>
                </a:lnTo>
                <a:cubicBezTo>
                  <a:pt x="1129587" y="208"/>
                  <a:pt x="1125545" y="3095"/>
                  <a:pt x="1123858" y="7373"/>
                </a:cubicBezTo>
                <a:lnTo>
                  <a:pt x="899619" y="646765"/>
                </a:lnTo>
                <a:cubicBezTo>
                  <a:pt x="898182" y="650820"/>
                  <a:pt x="895896" y="650820"/>
                  <a:pt x="894533" y="646765"/>
                </a:cubicBezTo>
                <a:lnTo>
                  <a:pt x="672432" y="7410"/>
                </a:lnTo>
                <a:cubicBezTo>
                  <a:pt x="670761" y="3114"/>
                  <a:pt x="666713" y="209"/>
                  <a:pt x="662110" y="0"/>
                </a:cubicBezTo>
                <a:lnTo>
                  <a:pt x="352348" y="0"/>
                </a:lnTo>
                <a:cubicBezTo>
                  <a:pt x="347755" y="208"/>
                  <a:pt x="343713" y="3096"/>
                  <a:pt x="342026" y="7373"/>
                </a:cubicBezTo>
                <a:lnTo>
                  <a:pt x="489" y="981299"/>
                </a:lnTo>
                <a:cubicBezTo>
                  <a:pt x="-722" y="983885"/>
                  <a:pt x="394" y="986963"/>
                  <a:pt x="2981" y="988173"/>
                </a:cubicBezTo>
                <a:cubicBezTo>
                  <a:pt x="3824" y="988568"/>
                  <a:pt x="4759" y="988728"/>
                  <a:pt x="5687" y="988635"/>
                </a:cubicBezTo>
                <a:lnTo>
                  <a:pt x="275267" y="988635"/>
                </a:lnTo>
                <a:cubicBezTo>
                  <a:pt x="279809" y="988436"/>
                  <a:pt x="283768" y="985484"/>
                  <a:pt x="285257" y="981188"/>
                </a:cubicBezTo>
                <a:lnTo>
                  <a:pt x="328903" y="835431"/>
                </a:lnTo>
                <a:cubicBezTo>
                  <a:pt x="330398" y="831125"/>
                  <a:pt x="334375" y="828172"/>
                  <a:pt x="338930" y="827985"/>
                </a:cubicBezTo>
                <a:lnTo>
                  <a:pt x="672210" y="827985"/>
                </a:lnTo>
                <a:cubicBezTo>
                  <a:pt x="676747" y="828195"/>
                  <a:pt x="680702" y="831142"/>
                  <a:pt x="682200" y="835431"/>
                </a:cubicBezTo>
                <a:lnTo>
                  <a:pt x="725883" y="981188"/>
                </a:lnTo>
                <a:cubicBezTo>
                  <a:pt x="727380" y="985477"/>
                  <a:pt x="731335" y="988425"/>
                  <a:pt x="735873" y="988635"/>
                </a:cubicBezTo>
                <a:lnTo>
                  <a:pt x="1057099" y="988635"/>
                </a:lnTo>
                <a:cubicBezTo>
                  <a:pt x="1061641" y="988436"/>
                  <a:pt x="1065600" y="985484"/>
                  <a:pt x="1067088" y="981188"/>
                </a:cubicBezTo>
                <a:lnTo>
                  <a:pt x="1110772" y="835431"/>
                </a:lnTo>
                <a:cubicBezTo>
                  <a:pt x="1112241" y="831122"/>
                  <a:pt x="1116212" y="828162"/>
                  <a:pt x="1120761" y="827985"/>
                </a:cubicBezTo>
                <a:lnTo>
                  <a:pt x="1454079" y="827985"/>
                </a:lnTo>
                <a:cubicBezTo>
                  <a:pt x="1458617" y="828195"/>
                  <a:pt x="1462571" y="831142"/>
                  <a:pt x="1464069" y="835431"/>
                </a:cubicBezTo>
                <a:lnTo>
                  <a:pt x="1507678" y="981188"/>
                </a:lnTo>
                <a:cubicBezTo>
                  <a:pt x="1509185" y="985470"/>
                  <a:pt x="1513134" y="988414"/>
                  <a:pt x="1517668" y="988635"/>
                </a:cubicBezTo>
                <a:lnTo>
                  <a:pt x="1979822" y="988635"/>
                </a:lnTo>
                <a:cubicBezTo>
                  <a:pt x="1984120" y="988624"/>
                  <a:pt x="1987607" y="985154"/>
                  <a:pt x="1987638" y="980856"/>
                </a:cubicBezTo>
                <a:lnTo>
                  <a:pt x="1987638" y="718132"/>
                </a:lnTo>
                <a:cubicBezTo>
                  <a:pt x="1987882" y="713188"/>
                  <a:pt x="1989792" y="708472"/>
                  <a:pt x="1993057" y="704751"/>
                </a:cubicBezTo>
                <a:lnTo>
                  <a:pt x="2095131" y="599618"/>
                </a:lnTo>
                <a:cubicBezTo>
                  <a:pt x="2097213" y="597159"/>
                  <a:pt x="2100894" y="596854"/>
                  <a:pt x="2103353" y="598936"/>
                </a:cubicBezTo>
                <a:cubicBezTo>
                  <a:pt x="2103907" y="599406"/>
                  <a:pt x="2104369" y="599974"/>
                  <a:pt x="2104715" y="600613"/>
                </a:cubicBezTo>
                <a:lnTo>
                  <a:pt x="2343515" y="982037"/>
                </a:lnTo>
                <a:cubicBezTo>
                  <a:pt x="2346154" y="986224"/>
                  <a:pt x="2350790" y="988726"/>
                  <a:pt x="2355739" y="988635"/>
                </a:cubicBezTo>
                <a:lnTo>
                  <a:pt x="2695449" y="988635"/>
                </a:lnTo>
                <a:cubicBezTo>
                  <a:pt x="2699761" y="988635"/>
                  <a:pt x="2701346" y="985686"/>
                  <a:pt x="2698987" y="982110"/>
                </a:cubicBezTo>
                <a:close/>
                <a:moveTo>
                  <a:pt x="609580" y="623099"/>
                </a:moveTo>
                <a:lnTo>
                  <a:pt x="401560" y="623099"/>
                </a:lnTo>
                <a:cubicBezTo>
                  <a:pt x="398543" y="623362"/>
                  <a:pt x="395884" y="621129"/>
                  <a:pt x="395621" y="618112"/>
                </a:cubicBezTo>
                <a:cubicBezTo>
                  <a:pt x="395549" y="617290"/>
                  <a:pt x="395664" y="616462"/>
                  <a:pt x="395957" y="615690"/>
                </a:cubicBezTo>
                <a:lnTo>
                  <a:pt x="502270" y="256716"/>
                </a:lnTo>
                <a:cubicBezTo>
                  <a:pt x="502785" y="254006"/>
                  <a:pt x="503907" y="251447"/>
                  <a:pt x="505552" y="249232"/>
                </a:cubicBezTo>
                <a:cubicBezTo>
                  <a:pt x="507231" y="251431"/>
                  <a:pt x="508368" y="253995"/>
                  <a:pt x="508869" y="256716"/>
                </a:cubicBezTo>
                <a:lnTo>
                  <a:pt x="615146" y="615690"/>
                </a:lnTo>
                <a:cubicBezTo>
                  <a:pt x="616247" y="618485"/>
                  <a:pt x="614874" y="621643"/>
                  <a:pt x="612079" y="622744"/>
                </a:cubicBezTo>
                <a:cubicBezTo>
                  <a:pt x="611285" y="623057"/>
                  <a:pt x="610429" y="623179"/>
                  <a:pt x="609580" y="623099"/>
                </a:cubicBezTo>
                <a:close/>
                <a:moveTo>
                  <a:pt x="1391412" y="623099"/>
                </a:moveTo>
                <a:lnTo>
                  <a:pt x="1183393" y="623099"/>
                </a:lnTo>
                <a:cubicBezTo>
                  <a:pt x="1180368" y="623352"/>
                  <a:pt x="1177710" y="621104"/>
                  <a:pt x="1177458" y="618079"/>
                </a:cubicBezTo>
                <a:cubicBezTo>
                  <a:pt x="1177390" y="617268"/>
                  <a:pt x="1177503" y="616452"/>
                  <a:pt x="1177789" y="615690"/>
                </a:cubicBezTo>
                <a:lnTo>
                  <a:pt x="1284066" y="256716"/>
                </a:lnTo>
                <a:cubicBezTo>
                  <a:pt x="1284568" y="253995"/>
                  <a:pt x="1285704" y="251431"/>
                  <a:pt x="1287384" y="249232"/>
                </a:cubicBezTo>
                <a:cubicBezTo>
                  <a:pt x="1288047" y="249233"/>
                  <a:pt x="1289558" y="252623"/>
                  <a:pt x="1290739" y="256716"/>
                </a:cubicBezTo>
                <a:lnTo>
                  <a:pt x="1397015" y="615690"/>
                </a:lnTo>
                <a:cubicBezTo>
                  <a:pt x="1398098" y="618511"/>
                  <a:pt x="1396688" y="621676"/>
                  <a:pt x="1393867" y="622758"/>
                </a:cubicBezTo>
                <a:cubicBezTo>
                  <a:pt x="1393086" y="623058"/>
                  <a:pt x="1392246" y="623175"/>
                  <a:pt x="1391412" y="623099"/>
                </a:cubicBezTo>
                <a:close/>
              </a:path>
            </a:pathLst>
          </a:custGeom>
          <a:solidFill>
            <a:srgbClr val="2067CA"/>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40834128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Lst>
  <p:hf hdr="0"/>
  <p:txStyles>
    <p:titleStyle>
      <a:lvl1pPr algn="l" defTabSz="914400" rtl="0" eaLnBrk="1" latinLnBrk="0" hangingPunct="1">
        <a:lnSpc>
          <a:spcPct val="90000"/>
        </a:lnSpc>
        <a:spcBef>
          <a:spcPct val="0"/>
        </a:spcBef>
        <a:buNone/>
        <a:defRPr sz="2800" kern="1200" spc="-30" baseline="0">
          <a:solidFill>
            <a:schemeClr val="accent1"/>
          </a:solidFill>
          <a:latin typeface="+mj-lt"/>
          <a:ea typeface="+mj-ea"/>
          <a:cs typeface="+mj-cs"/>
        </a:defRPr>
      </a:lvl1pPr>
    </p:titleStyle>
    <p:body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01" userDrawn="1">
          <p15:clr>
            <a:srgbClr val="F26B43"/>
          </p15:clr>
        </p15:guide>
        <p15:guide id="2" orient="horz" pos="768" userDrawn="1">
          <p15:clr>
            <a:srgbClr val="F26B43"/>
          </p15:clr>
        </p15:guide>
        <p15:guide id="3" orient="horz" pos="3861" userDrawn="1">
          <p15:clr>
            <a:srgbClr val="F26B43"/>
          </p15:clr>
        </p15:guide>
        <p15:guide id="4" pos="279" userDrawn="1">
          <p15:clr>
            <a:srgbClr val="F26B43"/>
          </p15:clr>
        </p15:guide>
        <p15:guide id="5" orient="horz" pos="62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notesSlide" Target="../notesSlides/notesSlide5.xml"/><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slideLayout" Target="../slideLayouts/slideLayout16.xml"/><Relationship Id="rId1" Type="http://schemas.openxmlformats.org/officeDocument/2006/relationships/tags" Target="../tags/tag1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3.emf"/><Relationship Id="rId10" Type="http://schemas.openxmlformats.org/officeDocument/2006/relationships/image" Target="../media/image12.jpeg"/><Relationship Id="rId4" Type="http://schemas.openxmlformats.org/officeDocument/2006/relationships/oleObject" Target="../embeddings/oleObject11.bin"/><Relationship Id="rId9" Type="http://schemas.openxmlformats.org/officeDocument/2006/relationships/image" Target="../media/image11.jpeg"/><Relationship Id="rId1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13.xml"/><Relationship Id="rId6" Type="http://schemas.openxmlformats.org/officeDocument/2006/relationships/image" Target="../media/image17.jpg"/><Relationship Id="rId5" Type="http://schemas.openxmlformats.org/officeDocument/2006/relationships/image" Target="../media/image3.emf"/><Relationship Id="rId4"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5.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1.wdp"/><Relationship Id="rId2" Type="http://schemas.openxmlformats.org/officeDocument/2006/relationships/slideLayout" Target="../slideLayouts/slideLayout37.xml"/><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image" Target="../media/image3.emf"/><Relationship Id="rId4" Type="http://schemas.openxmlformats.org/officeDocument/2006/relationships/oleObject" Target="../embeddings/oleObject14.bin"/></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chart" Target="../charts/chart2.xml"/><Relationship Id="rId3" Type="http://schemas.openxmlformats.org/officeDocument/2006/relationships/tags" Target="../tags/tag19.xml"/><Relationship Id="rId7" Type="http://schemas.openxmlformats.org/officeDocument/2006/relationships/oleObject" Target="../embeddings/oleObject16.bin"/><Relationship Id="rId12" Type="http://schemas.openxmlformats.org/officeDocument/2006/relationships/chart" Target="../charts/chart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10.xml"/><Relationship Id="rId11" Type="http://schemas.openxmlformats.org/officeDocument/2006/relationships/image" Target="../media/image28.png"/><Relationship Id="rId5" Type="http://schemas.openxmlformats.org/officeDocument/2006/relationships/slideLayout" Target="../slideLayouts/slideLayout20.xml"/><Relationship Id="rId10" Type="http://schemas.openxmlformats.org/officeDocument/2006/relationships/image" Target="../media/image27.jpeg"/><Relationship Id="rId4" Type="http://schemas.openxmlformats.org/officeDocument/2006/relationships/tags" Target="../tags/tag20.xml"/><Relationship Id="rId9" Type="http://schemas.openxmlformats.org/officeDocument/2006/relationships/image" Target="../media/image26.jpeg"/><Relationship Id="rId14" Type="http://schemas.openxmlformats.org/officeDocument/2006/relationships/chart" Target="../charts/chart3.xml"/></Relationships>
</file>

<file path=ppt/slides/_rels/slide17.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notesSlide" Target="../notesSlides/notesSlide11.xml"/><Relationship Id="rId7" Type="http://schemas.openxmlformats.org/officeDocument/2006/relationships/image" Target="../media/image30.jpg"/><Relationship Id="rId2" Type="http://schemas.openxmlformats.org/officeDocument/2006/relationships/slideLayout" Target="../slideLayouts/slideLayout19.xml"/><Relationship Id="rId1" Type="http://schemas.openxmlformats.org/officeDocument/2006/relationships/tags" Target="../tags/tag21.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3.emf"/><Relationship Id="rId10" Type="http://schemas.openxmlformats.org/officeDocument/2006/relationships/image" Target="../media/image33.jpg"/><Relationship Id="rId4" Type="http://schemas.openxmlformats.org/officeDocument/2006/relationships/oleObject" Target="../embeddings/oleObject17.bin"/><Relationship Id="rId9" Type="http://schemas.openxmlformats.org/officeDocument/2006/relationships/image" Target="../media/image32.jpg"/></Relationships>
</file>

<file path=ppt/slides/_rels/slide18.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slideLayout" Target="../slideLayouts/slideLayout16.xml"/><Relationship Id="rId7" Type="http://schemas.openxmlformats.org/officeDocument/2006/relationships/chart" Target="../charts/chart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3.emf"/><Relationship Id="rId5" Type="http://schemas.openxmlformats.org/officeDocument/2006/relationships/oleObject" Target="../embeddings/oleObject18.bin"/><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19.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image" Target="../media/image36.jpeg"/><Relationship Id="rId2" Type="http://schemas.openxmlformats.org/officeDocument/2006/relationships/slideLayout" Target="../slideLayouts/slideLayout20.xml"/><Relationship Id="rId1" Type="http://schemas.openxmlformats.org/officeDocument/2006/relationships/tags" Target="../tags/tag25.xml"/><Relationship Id="rId6" Type="http://schemas.openxmlformats.org/officeDocument/2006/relationships/image" Target="../media/image29.jpeg"/><Relationship Id="rId5" Type="http://schemas.openxmlformats.org/officeDocument/2006/relationships/image" Target="../media/image35.jpeg"/><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g"/><Relationship Id="rId3" Type="http://schemas.openxmlformats.org/officeDocument/2006/relationships/notesSlide" Target="../notesSlides/notesSlide14.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slideLayout" Target="../slideLayouts/slideLayout15.xml"/><Relationship Id="rId16" Type="http://schemas.openxmlformats.org/officeDocument/2006/relationships/image" Target="../media/image48.png"/><Relationship Id="rId1" Type="http://schemas.openxmlformats.org/officeDocument/2006/relationships/tags" Target="../tags/tag2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emf"/><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oleObject" Target="../embeddings/oleObject21.bin"/><Relationship Id="rId9" Type="http://schemas.openxmlformats.org/officeDocument/2006/relationships/image" Target="../media/image41.png"/><Relationship Id="rId1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2.bin"/><Relationship Id="rId7"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34.xml"/><Relationship Id="rId1" Type="http://schemas.openxmlformats.org/officeDocument/2006/relationships/tags" Target="../tags/tag29.xml"/><Relationship Id="rId5" Type="http://schemas.openxmlformats.org/officeDocument/2006/relationships/image" Target="../media/image50.png"/><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1.emf"/><Relationship Id="rId4" Type="http://schemas.openxmlformats.org/officeDocument/2006/relationships/oleObject" Target="../embeddings/oleObject29.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17.xml"/><Relationship Id="rId7" Type="http://schemas.openxmlformats.org/officeDocument/2006/relationships/image" Target="../media/image52.jp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51.jpeg"/><Relationship Id="rId5" Type="http://schemas.openxmlformats.org/officeDocument/2006/relationships/image" Target="../media/image3.emf"/><Relationship Id="rId4" Type="http://schemas.openxmlformats.org/officeDocument/2006/relationships/oleObject" Target="../embeddings/oleObject31.bin"/><Relationship Id="rId9" Type="http://schemas.openxmlformats.org/officeDocument/2006/relationships/image" Target="../media/image54.jpeg"/></Relationships>
</file>

<file path=ppt/slides/_rels/slide33.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notesSlide" Target="../notesSlides/notesSlide18.xml"/><Relationship Id="rId7" Type="http://schemas.openxmlformats.org/officeDocument/2006/relationships/image" Target="../media/image56.jp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55.jpg"/><Relationship Id="rId5" Type="http://schemas.openxmlformats.org/officeDocument/2006/relationships/image" Target="../media/image3.emf"/><Relationship Id="rId4" Type="http://schemas.openxmlformats.org/officeDocument/2006/relationships/oleObject" Target="../embeddings/oleObject32.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38.xml"/><Relationship Id="rId5" Type="http://schemas.openxmlformats.org/officeDocument/2006/relationships/image" Target="../media/image1.emf"/><Relationship Id="rId4" Type="http://schemas.openxmlformats.org/officeDocument/2006/relationships/oleObject" Target="../embeddings/oleObject33.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tags" Target="../tags/tag39.xml"/><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41.xml"/><Relationship Id="rId5" Type="http://schemas.openxmlformats.org/officeDocument/2006/relationships/image" Target="../media/image1.emf"/><Relationship Id="rId4" Type="http://schemas.openxmlformats.org/officeDocument/2006/relationships/oleObject" Target="../embeddings/oleObject36.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tags" Target="../tags/tag42.xml"/><Relationship Id="rId4" Type="http://schemas.openxmlformats.org/officeDocument/2006/relationships/image" Target="../media/image1.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43.xml"/><Relationship Id="rId5" Type="http://schemas.openxmlformats.org/officeDocument/2006/relationships/image" Target="../media/image1.emf"/><Relationship Id="rId4" Type="http://schemas.openxmlformats.org/officeDocument/2006/relationships/oleObject" Target="../embeddings/oleObject38.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9255562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7" name="Slide Number Placeholder 6">
            <a:extLst>
              <a:ext uri="{FF2B5EF4-FFF2-40B4-BE49-F238E27FC236}">
                <a16:creationId xmlns:a16="http://schemas.microsoft.com/office/drawing/2014/main" id="{BDF98953-306F-491A-8D65-67CC36FC5108}"/>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pPr>
              <a:lnSpc>
                <a:spcPct val="100000"/>
              </a:lnSpc>
              <a:spcBef>
                <a:spcPts val="600"/>
              </a:spcBef>
              <a:spcAft>
                <a:spcPts val="600"/>
              </a:spcAft>
            </a:pPr>
            <a:r>
              <a:rPr lang="sv-SE" sz="3600" dirty="0">
                <a:latin typeface="Work Sans SemiBold" pitchFamily="2" charset="0"/>
              </a:rPr>
              <a:t>Stämmans</a:t>
            </a:r>
            <a:r>
              <a:rPr lang="sv-SE" sz="3600" dirty="0"/>
              <a:t> </a:t>
            </a:r>
            <a:r>
              <a:rPr lang="sv-SE" sz="3600" dirty="0">
                <a:latin typeface="Work Sans SemiBold" pitchFamily="2" charset="0"/>
              </a:rPr>
              <a:t>öppnande</a:t>
            </a:r>
          </a:p>
        </p:txBody>
      </p:sp>
      <p:sp>
        <p:nvSpPr>
          <p:cNvPr id="18" name="TextBox 17">
            <a:extLst>
              <a:ext uri="{FF2B5EF4-FFF2-40B4-BE49-F238E27FC236}">
                <a16:creationId xmlns:a16="http://schemas.microsoft.com/office/drawing/2014/main" id="{A7F31E90-1B1B-4D75-950B-BECC56CDA4B5}"/>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1</a:t>
            </a:r>
            <a:endParaRPr lang="en-US" sz="5000" spc="-30" dirty="0">
              <a:solidFill>
                <a:schemeClr val="bg1"/>
              </a:solidFill>
            </a:endParaRPr>
          </a:p>
        </p:txBody>
      </p:sp>
    </p:spTree>
    <p:extLst>
      <p:ext uri="{BB962C8B-B14F-4D97-AF65-F5344CB8AC3E}">
        <p14:creationId xmlns:p14="http://schemas.microsoft.com/office/powerpoint/2010/main" val="1804821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F1EB791-E6B1-40EA-B838-941470D3278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7" name="Object 6" hidden="1">
                        <a:extLst>
                          <a:ext uri="{FF2B5EF4-FFF2-40B4-BE49-F238E27FC236}">
                            <a16:creationId xmlns:a16="http://schemas.microsoft.com/office/drawing/2014/main" id="{EF1EB791-E6B1-40EA-B838-941470D327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4" name="Straight Connector 3">
            <a:extLst>
              <a:ext uri="{FF2B5EF4-FFF2-40B4-BE49-F238E27FC236}">
                <a16:creationId xmlns:a16="http://schemas.microsoft.com/office/drawing/2014/main" id="{6EF8D576-46C6-4272-B6F3-3045B676385F}"/>
              </a:ext>
            </a:extLst>
          </p:cNvPr>
          <p:cNvCxnSpPr/>
          <p:nvPr/>
        </p:nvCxnSpPr>
        <p:spPr>
          <a:xfrm>
            <a:off x="11277600" y="4064632"/>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DC4995-21C1-40CD-B57C-64905FC3088D}"/>
              </a:ext>
            </a:extLst>
          </p:cNvPr>
          <p:cNvSpPr>
            <a:spLocks noGrp="1"/>
          </p:cNvSpPr>
          <p:nvPr>
            <p:ph type="title"/>
          </p:nvPr>
        </p:nvSpPr>
        <p:spPr>
          <a:xfrm>
            <a:off x="442913" y="221456"/>
            <a:ext cx="11749087" cy="775597"/>
          </a:xfrm>
        </p:spPr>
        <p:txBody>
          <a:bodyPr vert="horz"/>
          <a:lstStyle/>
          <a:p>
            <a:r>
              <a:rPr lang="en-GB" dirty="0" err="1"/>
              <a:t>Vår</a:t>
            </a:r>
            <a:r>
              <a:rPr lang="en-GB" dirty="0"/>
              <a:t> vision </a:t>
            </a:r>
            <a:r>
              <a:rPr lang="sv-SE" dirty="0"/>
              <a:t>är</a:t>
            </a:r>
            <a:r>
              <a:rPr lang="en-GB" dirty="0"/>
              <a:t> </a:t>
            </a:r>
            <a:r>
              <a:rPr lang="sv-SE" dirty="0"/>
              <a:t>att vara förstahandsvalet för växtbaserade oljor</a:t>
            </a:r>
            <a:r>
              <a:rPr lang="en-GB" dirty="0"/>
              <a:t> </a:t>
            </a:r>
          </a:p>
        </p:txBody>
      </p:sp>
      <p:sp>
        <p:nvSpPr>
          <p:cNvPr id="3" name="Text Placeholder 2">
            <a:extLst>
              <a:ext uri="{FF2B5EF4-FFF2-40B4-BE49-F238E27FC236}">
                <a16:creationId xmlns:a16="http://schemas.microsoft.com/office/drawing/2014/main" id="{EA80E572-9663-45BC-A32A-292D1D178488}"/>
              </a:ext>
            </a:extLst>
          </p:cNvPr>
          <p:cNvSpPr>
            <a:spLocks noGrp="1"/>
          </p:cNvSpPr>
          <p:nvPr>
            <p:ph type="body" sz="quarter" idx="14"/>
          </p:nvPr>
        </p:nvSpPr>
        <p:spPr/>
        <p:txBody>
          <a:bodyPr/>
          <a:lstStyle/>
          <a:p>
            <a:r>
              <a:rPr lang="en-GB" dirty="0"/>
              <a:t>– </a:t>
            </a:r>
            <a:r>
              <a:rPr lang="sv-SE" dirty="0"/>
              <a:t>inom industrier där vi valt att specialisera oss</a:t>
            </a:r>
            <a:endParaRPr lang="en-GB" dirty="0"/>
          </a:p>
        </p:txBody>
      </p:sp>
      <p:sp>
        <p:nvSpPr>
          <p:cNvPr id="6" name="Footer Placeholder 5">
            <a:extLst>
              <a:ext uri="{FF2B5EF4-FFF2-40B4-BE49-F238E27FC236}">
                <a16:creationId xmlns:a16="http://schemas.microsoft.com/office/drawing/2014/main" id="{E6208493-B495-48D3-9808-8AFE9F60D816}"/>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Co-Development Company</a:t>
            </a:r>
            <a:endParaRPr lang="en-GB" noProof="0"/>
          </a:p>
        </p:txBody>
      </p:sp>
      <p:sp>
        <p:nvSpPr>
          <p:cNvPr id="36" name="TextBox 5">
            <a:extLst>
              <a:ext uri="{FF2B5EF4-FFF2-40B4-BE49-F238E27FC236}">
                <a16:creationId xmlns:a16="http://schemas.microsoft.com/office/drawing/2014/main" id="{57D456F9-8978-4A16-8E5E-53D656F2EDF5}"/>
              </a:ext>
            </a:extLst>
          </p:cNvPr>
          <p:cNvSpPr txBox="1">
            <a:spLocks/>
          </p:cNvSpPr>
          <p:nvPr/>
        </p:nvSpPr>
        <p:spPr>
          <a:xfrm>
            <a:off x="442913" y="1738104"/>
            <a:ext cx="2881965" cy="195310"/>
          </a:xfrm>
          <a:prstGeom prst="rect">
            <a:avLst/>
          </a:prstGeom>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410">
                <a:solidFill>
                  <a:schemeClr val="accent1"/>
                </a:solidFill>
                <a:latin typeface="Work Sans Medium" pitchFamily="2" charset="0"/>
              </a:rPr>
              <a:t>Choklad och konfektyr</a:t>
            </a:r>
            <a:endParaRPr lang="sv-SE" sz="1410"/>
          </a:p>
        </p:txBody>
      </p:sp>
      <p:sp>
        <p:nvSpPr>
          <p:cNvPr id="51" name="TextBox 5">
            <a:extLst>
              <a:ext uri="{FF2B5EF4-FFF2-40B4-BE49-F238E27FC236}">
                <a16:creationId xmlns:a16="http://schemas.microsoft.com/office/drawing/2014/main" id="{2874C65F-B331-47C9-AEA8-C200D01D0B18}"/>
              </a:ext>
            </a:extLst>
          </p:cNvPr>
          <p:cNvSpPr txBox="1">
            <a:spLocks/>
          </p:cNvSpPr>
          <p:nvPr/>
        </p:nvSpPr>
        <p:spPr>
          <a:xfrm>
            <a:off x="9088808" y="4069181"/>
            <a:ext cx="2660277" cy="195310"/>
          </a:xfrm>
          <a:prstGeom prst="rect">
            <a:avLst/>
          </a:prstGeom>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410">
                <a:solidFill>
                  <a:schemeClr val="accent1"/>
                </a:solidFill>
                <a:latin typeface="Work Sans Medium" pitchFamily="2" charset="0"/>
              </a:rPr>
              <a:t>Tekniska produkter och foder</a:t>
            </a:r>
            <a:endParaRPr lang="sv-SE" sz="1410"/>
          </a:p>
        </p:txBody>
      </p:sp>
      <p:sp>
        <p:nvSpPr>
          <p:cNvPr id="47" name="TextBox 5">
            <a:extLst>
              <a:ext uri="{FF2B5EF4-FFF2-40B4-BE49-F238E27FC236}">
                <a16:creationId xmlns:a16="http://schemas.microsoft.com/office/drawing/2014/main" id="{912DE530-C5A4-420D-A519-AA9D510F308E}"/>
              </a:ext>
            </a:extLst>
          </p:cNvPr>
          <p:cNvSpPr txBox="1">
            <a:spLocks/>
          </p:cNvSpPr>
          <p:nvPr/>
        </p:nvSpPr>
        <p:spPr>
          <a:xfrm>
            <a:off x="3323992" y="1738104"/>
            <a:ext cx="2660277" cy="195310"/>
          </a:xfrm>
          <a:prstGeom prst="rect">
            <a:avLst/>
          </a:prstGeom>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410">
                <a:solidFill>
                  <a:schemeClr val="accent1"/>
                </a:solidFill>
                <a:latin typeface="Work Sans Medium" pitchFamily="2" charset="0"/>
              </a:rPr>
              <a:t>Växtbaserade livsmedel</a:t>
            </a:r>
          </a:p>
        </p:txBody>
      </p:sp>
      <p:sp>
        <p:nvSpPr>
          <p:cNvPr id="49" name="TextBox 5">
            <a:extLst>
              <a:ext uri="{FF2B5EF4-FFF2-40B4-BE49-F238E27FC236}">
                <a16:creationId xmlns:a16="http://schemas.microsoft.com/office/drawing/2014/main" id="{E9189E7F-CB95-4956-97B5-D254BC292E6D}"/>
              </a:ext>
            </a:extLst>
          </p:cNvPr>
          <p:cNvSpPr txBox="1">
            <a:spLocks/>
          </p:cNvSpPr>
          <p:nvPr/>
        </p:nvSpPr>
        <p:spPr>
          <a:xfrm>
            <a:off x="3324876" y="4064632"/>
            <a:ext cx="2660277" cy="195310"/>
          </a:xfrm>
          <a:prstGeom prst="rect">
            <a:avLst/>
          </a:prstGeom>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410">
                <a:solidFill>
                  <a:schemeClr val="accent1"/>
                </a:solidFill>
                <a:latin typeface="Work Sans Medium" pitchFamily="2" charset="0"/>
              </a:rPr>
              <a:t>Kosmetik och kroppsvård</a:t>
            </a:r>
          </a:p>
        </p:txBody>
      </p:sp>
      <p:sp>
        <p:nvSpPr>
          <p:cNvPr id="48" name="TextBox 5">
            <a:extLst>
              <a:ext uri="{FF2B5EF4-FFF2-40B4-BE49-F238E27FC236}">
                <a16:creationId xmlns:a16="http://schemas.microsoft.com/office/drawing/2014/main" id="{84B9BFCD-D41C-4405-9F75-F1472A2ACEA6}"/>
              </a:ext>
            </a:extLst>
          </p:cNvPr>
          <p:cNvSpPr txBox="1">
            <a:spLocks/>
          </p:cNvSpPr>
          <p:nvPr/>
        </p:nvSpPr>
        <p:spPr>
          <a:xfrm>
            <a:off x="6198966" y="4065261"/>
            <a:ext cx="2660277" cy="195310"/>
          </a:xfrm>
          <a:prstGeom prst="rect">
            <a:avLst/>
          </a:prstGeom>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10" dirty="0">
                <a:solidFill>
                  <a:schemeClr val="accent1"/>
                </a:solidFill>
                <a:latin typeface="Work Sans Medium" pitchFamily="2" charset="0"/>
              </a:rPr>
              <a:t>Foodservice</a:t>
            </a:r>
            <a:endParaRPr lang="en-GB" sz="1410" dirty="0"/>
          </a:p>
        </p:txBody>
      </p:sp>
      <p:sp>
        <p:nvSpPr>
          <p:cNvPr id="43" name="TextBox 5">
            <a:extLst>
              <a:ext uri="{FF2B5EF4-FFF2-40B4-BE49-F238E27FC236}">
                <a16:creationId xmlns:a16="http://schemas.microsoft.com/office/drawing/2014/main" id="{F7F2EA01-460A-49E8-BBE7-CFCEBC366873}"/>
              </a:ext>
            </a:extLst>
          </p:cNvPr>
          <p:cNvSpPr txBox="1">
            <a:spLocks/>
          </p:cNvSpPr>
          <p:nvPr/>
        </p:nvSpPr>
        <p:spPr>
          <a:xfrm>
            <a:off x="442913" y="4068000"/>
            <a:ext cx="2660277" cy="195310"/>
          </a:xfrm>
          <a:prstGeom prst="rect">
            <a:avLst/>
          </a:prstGeom>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410">
                <a:solidFill>
                  <a:schemeClr val="accent1"/>
                </a:solidFill>
                <a:latin typeface="Work Sans Medium" pitchFamily="2" charset="0"/>
              </a:rPr>
              <a:t>Mejeri</a:t>
            </a:r>
            <a:endParaRPr lang="sv-SE" sz="1410"/>
          </a:p>
        </p:txBody>
      </p:sp>
      <p:sp>
        <p:nvSpPr>
          <p:cNvPr id="52" name="TextBox 5">
            <a:extLst>
              <a:ext uri="{FF2B5EF4-FFF2-40B4-BE49-F238E27FC236}">
                <a16:creationId xmlns:a16="http://schemas.microsoft.com/office/drawing/2014/main" id="{12E166BD-057B-45E5-97B9-8CED2FD848DF}"/>
              </a:ext>
            </a:extLst>
          </p:cNvPr>
          <p:cNvSpPr txBox="1">
            <a:spLocks/>
          </p:cNvSpPr>
          <p:nvPr/>
        </p:nvSpPr>
        <p:spPr>
          <a:xfrm>
            <a:off x="9088808" y="1738104"/>
            <a:ext cx="2660277" cy="195310"/>
          </a:xfrm>
          <a:prstGeom prst="rect">
            <a:avLst/>
          </a:prstGeom>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410">
                <a:solidFill>
                  <a:schemeClr val="accent1"/>
                </a:solidFill>
                <a:latin typeface="Work Sans Medium" pitchFamily="2" charset="0"/>
              </a:rPr>
              <a:t>Bageri</a:t>
            </a:r>
            <a:endParaRPr lang="sv-SE" sz="1410"/>
          </a:p>
        </p:txBody>
      </p:sp>
      <p:sp>
        <p:nvSpPr>
          <p:cNvPr id="50" name="TextBox 5">
            <a:extLst>
              <a:ext uri="{FF2B5EF4-FFF2-40B4-BE49-F238E27FC236}">
                <a16:creationId xmlns:a16="http://schemas.microsoft.com/office/drawing/2014/main" id="{1D47447E-BBE9-4101-8387-C3BFB667B692}"/>
              </a:ext>
            </a:extLst>
          </p:cNvPr>
          <p:cNvSpPr txBox="1">
            <a:spLocks/>
          </p:cNvSpPr>
          <p:nvPr/>
        </p:nvSpPr>
        <p:spPr>
          <a:xfrm>
            <a:off x="6179104" y="1738800"/>
            <a:ext cx="2660277" cy="195310"/>
          </a:xfrm>
          <a:prstGeom prst="rect">
            <a:avLst/>
          </a:prstGeom>
        </p:spPr>
        <p:txBody>
          <a:bodyPr vert="horz" wrap="square" lIns="0" tIns="0" rIns="0" bIns="0" rtlCol="0">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410" dirty="0">
                <a:solidFill>
                  <a:schemeClr val="accent1"/>
                </a:solidFill>
                <a:latin typeface="Work Sans Medium" pitchFamily="2" charset="0"/>
              </a:rPr>
              <a:t>Nutrition</a:t>
            </a:r>
          </a:p>
        </p:txBody>
      </p:sp>
      <p:pic>
        <p:nvPicPr>
          <p:cNvPr id="8" name="Picture 7" descr="A picture containing bread&#10;&#10;Description automatically generated">
            <a:extLst>
              <a:ext uri="{FF2B5EF4-FFF2-40B4-BE49-F238E27FC236}">
                <a16:creationId xmlns:a16="http://schemas.microsoft.com/office/drawing/2014/main" id="{6C0C4941-96F3-46F3-A686-DD826A3FDC2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42913" y="4334400"/>
            <a:ext cx="2700000" cy="1791872"/>
          </a:xfrm>
          <a:prstGeom prst="rect">
            <a:avLst/>
          </a:prstGeom>
        </p:spPr>
      </p:pic>
      <p:pic>
        <p:nvPicPr>
          <p:cNvPr id="11" name="Picture 10" descr="A picture containing plate, food, table, arranged&#10;&#10;Description automatically generated">
            <a:extLst>
              <a:ext uri="{FF2B5EF4-FFF2-40B4-BE49-F238E27FC236}">
                <a16:creationId xmlns:a16="http://schemas.microsoft.com/office/drawing/2014/main" id="{17943F0B-71E2-471F-A4BD-0C7B4A16A25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198966" y="4334400"/>
            <a:ext cx="2700000" cy="1791872"/>
          </a:xfrm>
          <a:prstGeom prst="rect">
            <a:avLst/>
          </a:prstGeom>
        </p:spPr>
      </p:pic>
      <p:pic>
        <p:nvPicPr>
          <p:cNvPr id="25" name="Picture 24" descr="A picture containing person, little, child, holding&#10;&#10;Description automatically generated">
            <a:extLst>
              <a:ext uri="{FF2B5EF4-FFF2-40B4-BE49-F238E27FC236}">
                <a16:creationId xmlns:a16="http://schemas.microsoft.com/office/drawing/2014/main" id="{04B7006D-8E1A-4380-9CE3-A948028FFE34}"/>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206400" y="2005200"/>
            <a:ext cx="2700000" cy="1791872"/>
          </a:xfrm>
          <a:prstGeom prst="rect">
            <a:avLst/>
          </a:prstGeom>
        </p:spPr>
      </p:pic>
      <p:pic>
        <p:nvPicPr>
          <p:cNvPr id="9" name="Picture 8">
            <a:extLst>
              <a:ext uri="{FF2B5EF4-FFF2-40B4-BE49-F238E27FC236}">
                <a16:creationId xmlns:a16="http://schemas.microsoft.com/office/drawing/2014/main" id="{96C8932F-9C72-4B2D-B358-D9EC08A72A6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088806" y="4334400"/>
            <a:ext cx="2700000" cy="1791872"/>
          </a:xfrm>
          <a:prstGeom prst="rect">
            <a:avLst/>
          </a:prstGeom>
        </p:spPr>
      </p:pic>
      <p:pic>
        <p:nvPicPr>
          <p:cNvPr id="14" name="Picture 13">
            <a:extLst>
              <a:ext uri="{FF2B5EF4-FFF2-40B4-BE49-F238E27FC236}">
                <a16:creationId xmlns:a16="http://schemas.microsoft.com/office/drawing/2014/main" id="{861222D6-04EA-478B-9E43-C118ED8A106A}"/>
              </a:ext>
            </a:extLst>
          </p:cNvPr>
          <p:cNvPicPr>
            <a:picLocks/>
          </p:cNvPicPr>
          <p:nvPr/>
        </p:nvPicPr>
        <p:blipFill>
          <a:blip r:embed="rId10" cstate="hqprint">
            <a:extLst>
              <a:ext uri="{28A0092B-C50C-407E-A947-70E740481C1C}">
                <a14:useLocalDpi xmlns:a14="http://schemas.microsoft.com/office/drawing/2010/main"/>
              </a:ext>
            </a:extLst>
          </a:blip>
          <a:stretch>
            <a:fillRect/>
          </a:stretch>
        </p:blipFill>
        <p:spPr>
          <a:xfrm>
            <a:off x="3323992" y="2004271"/>
            <a:ext cx="2700000" cy="1791874"/>
          </a:xfrm>
          <a:prstGeom prst="rect">
            <a:avLst/>
          </a:prstGeom>
        </p:spPr>
      </p:pic>
      <p:pic>
        <p:nvPicPr>
          <p:cNvPr id="20" name="Picture 19">
            <a:extLst>
              <a:ext uri="{FF2B5EF4-FFF2-40B4-BE49-F238E27FC236}">
                <a16:creationId xmlns:a16="http://schemas.microsoft.com/office/drawing/2014/main" id="{BF9D88A6-98EE-4ED2-AF91-9637FE2DBF9E}"/>
              </a:ext>
            </a:extLst>
          </p:cNvPr>
          <p:cNvPicPr>
            <a:picLocks/>
          </p:cNvPicPr>
          <p:nvPr/>
        </p:nvPicPr>
        <p:blipFill rotWithShape="1">
          <a:blip r:embed="rId11" cstate="hqprint">
            <a:extLst>
              <a:ext uri="{28A0092B-C50C-407E-A947-70E740481C1C}">
                <a14:useLocalDpi xmlns:a14="http://schemas.microsoft.com/office/drawing/2010/main"/>
              </a:ext>
            </a:extLst>
          </a:blip>
          <a:srcRect/>
          <a:stretch/>
        </p:blipFill>
        <p:spPr>
          <a:xfrm>
            <a:off x="6159242" y="2004271"/>
            <a:ext cx="2700000" cy="1792800"/>
          </a:xfrm>
          <a:prstGeom prst="rect">
            <a:avLst/>
          </a:prstGeom>
        </p:spPr>
      </p:pic>
      <p:pic>
        <p:nvPicPr>
          <p:cNvPr id="28" name="Picture 27" descr="A picture containing person, eating&#10;&#10;Description automatically generated">
            <a:extLst>
              <a:ext uri="{FF2B5EF4-FFF2-40B4-BE49-F238E27FC236}">
                <a16:creationId xmlns:a16="http://schemas.microsoft.com/office/drawing/2014/main" id="{EE188DF5-5E6E-417D-B5B5-CF45508A016A}"/>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9097200" y="2005200"/>
            <a:ext cx="2699999" cy="1792800"/>
          </a:xfrm>
          <a:prstGeom prst="rect">
            <a:avLst/>
          </a:prstGeom>
        </p:spPr>
      </p:pic>
      <p:pic>
        <p:nvPicPr>
          <p:cNvPr id="13" name="Picture 12" descr="A picture containing person, indoor&#10;&#10;Description automatically generated">
            <a:extLst>
              <a:ext uri="{FF2B5EF4-FFF2-40B4-BE49-F238E27FC236}">
                <a16:creationId xmlns:a16="http://schemas.microsoft.com/office/drawing/2014/main" id="{4300559A-6019-4D43-82A9-C45D7F295DE4}"/>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3320939" y="4335141"/>
            <a:ext cx="2700000" cy="1790389"/>
          </a:xfrm>
          <a:prstGeom prst="rect">
            <a:avLst/>
          </a:prstGeom>
        </p:spPr>
      </p:pic>
      <p:sp>
        <p:nvSpPr>
          <p:cNvPr id="27" name="Footer Placeholder 5">
            <a:extLst>
              <a:ext uri="{FF2B5EF4-FFF2-40B4-BE49-F238E27FC236}">
                <a16:creationId xmlns:a16="http://schemas.microsoft.com/office/drawing/2014/main" id="{767EEB36-BB34-4F80-BE08-1FF90CDC5E3A}"/>
              </a:ext>
            </a:extLst>
          </p:cNvPr>
          <p:cNvSpPr txBox="1">
            <a:spLocks/>
          </p:cNvSpPr>
          <p:nvPr/>
        </p:nvSpPr>
        <p:spPr>
          <a:xfrm>
            <a:off x="9579263" y="6458400"/>
            <a:ext cx="2169825" cy="184666"/>
          </a:xfrm>
          <a:prstGeom prst="rect">
            <a:avLst/>
          </a:prstGeom>
        </p:spPr>
        <p:txBody>
          <a:bodyPr vert="horz" wrap="none" lIns="0" tIns="0" rIns="0" bIns="0" rtlCol="0" anchor="ctr">
            <a:noAutofit/>
          </a:bodyPr>
          <a:lstStyle>
            <a:defPPr>
              <a:defRPr lang="en-US"/>
            </a:defPPr>
            <a:lvl1pPr algn="ct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err="1"/>
              <a:t>Årsstämma</a:t>
            </a:r>
            <a:r>
              <a:rPr lang="en-US" dirty="0"/>
              <a:t> 2023</a:t>
            </a:r>
          </a:p>
        </p:txBody>
      </p:sp>
      <p:pic>
        <p:nvPicPr>
          <p:cNvPr id="5" name="Picture 4" descr="A picture containing person, outdoor, truck&#10;&#10;Description automatically generated">
            <a:extLst>
              <a:ext uri="{FF2B5EF4-FFF2-40B4-BE49-F238E27FC236}">
                <a16:creationId xmlns:a16="http://schemas.microsoft.com/office/drawing/2014/main" id="{A60A9FB8-A80B-7DE8-AEF3-4A1FD8FF4AE4}"/>
              </a:ext>
            </a:extLst>
          </p:cNvPr>
          <p:cNvPicPr>
            <a:picLocks noChangeAspect="1"/>
          </p:cNvPicPr>
          <p:nvPr/>
        </p:nvPicPr>
        <p:blipFill rotWithShape="1">
          <a:blip r:embed="rId14"/>
          <a:srcRect l="49655" t="36025" r="15589" b="29353"/>
          <a:stretch/>
        </p:blipFill>
        <p:spPr>
          <a:xfrm>
            <a:off x="442800" y="2003345"/>
            <a:ext cx="2700000" cy="1792800"/>
          </a:xfrm>
          <a:prstGeom prst="rect">
            <a:avLst/>
          </a:prstGeom>
        </p:spPr>
      </p:pic>
    </p:spTree>
    <p:extLst>
      <p:ext uri="{BB962C8B-B14F-4D97-AF65-F5344CB8AC3E}">
        <p14:creationId xmlns:p14="http://schemas.microsoft.com/office/powerpoint/2010/main" val="3495636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A5D60706-F484-411C-B77B-C166326609D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4" name="Object 13" hidden="1">
                        <a:extLst>
                          <a:ext uri="{FF2B5EF4-FFF2-40B4-BE49-F238E27FC236}">
                            <a16:creationId xmlns:a16="http://schemas.microsoft.com/office/drawing/2014/main" id="{A5D60706-F484-411C-B77B-C166326609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1BB4E7-BF0A-4A92-A21D-91D416A571D2}"/>
              </a:ext>
            </a:extLst>
          </p:cNvPr>
          <p:cNvSpPr>
            <a:spLocks noGrp="1"/>
          </p:cNvSpPr>
          <p:nvPr>
            <p:ph type="title"/>
          </p:nvPr>
        </p:nvSpPr>
        <p:spPr/>
        <p:txBody>
          <a:bodyPr vert="horz"/>
          <a:lstStyle/>
          <a:p>
            <a:r>
              <a:rPr lang="en-GB" dirty="0"/>
              <a:t>Vi </a:t>
            </a:r>
            <a:r>
              <a:rPr lang="en-GB" dirty="0" err="1"/>
              <a:t>har</a:t>
            </a:r>
            <a:r>
              <a:rPr lang="en-GB" dirty="0"/>
              <a:t> </a:t>
            </a:r>
            <a:r>
              <a:rPr lang="en-GB" dirty="0" err="1"/>
              <a:t>skandinaviska</a:t>
            </a:r>
            <a:r>
              <a:rPr lang="en-GB" dirty="0"/>
              <a:t> </a:t>
            </a:r>
            <a:r>
              <a:rPr lang="en-GB" dirty="0" err="1"/>
              <a:t>rötter</a:t>
            </a:r>
            <a:r>
              <a:rPr lang="en-GB" dirty="0"/>
              <a:t> </a:t>
            </a:r>
            <a:r>
              <a:rPr lang="en-GB" dirty="0" err="1"/>
              <a:t>och</a:t>
            </a:r>
            <a:r>
              <a:rPr lang="en-GB" dirty="0"/>
              <a:t> </a:t>
            </a:r>
            <a:r>
              <a:rPr lang="en-GB" dirty="0" err="1"/>
              <a:t>en</a:t>
            </a:r>
            <a:r>
              <a:rPr lang="en-GB" dirty="0"/>
              <a:t> global </a:t>
            </a:r>
            <a:r>
              <a:rPr lang="en-GB" dirty="0" err="1"/>
              <a:t>närvaro</a:t>
            </a:r>
            <a:endParaRPr lang="sv-SE" dirty="0"/>
          </a:p>
        </p:txBody>
      </p:sp>
      <p:sp>
        <p:nvSpPr>
          <p:cNvPr id="4" name="Footer Placeholder 3">
            <a:extLst>
              <a:ext uri="{FF2B5EF4-FFF2-40B4-BE49-F238E27FC236}">
                <a16:creationId xmlns:a16="http://schemas.microsoft.com/office/drawing/2014/main" id="{D68F5058-E225-4AC8-828D-82766174073F}"/>
              </a:ext>
            </a:extLst>
          </p:cNvPr>
          <p:cNvSpPr>
            <a:spLocks noGrp="1"/>
          </p:cNvSpPr>
          <p:nvPr>
            <p:ph type="ftr" sz="quarter" idx="11"/>
          </p:nvPr>
        </p:nvSpPr>
        <p:spPr>
          <a:xfrm>
            <a:off x="5011087" y="6456641"/>
            <a:ext cx="2169825" cy="184666"/>
          </a:xfrm>
          <a:prstGeom prst="rect">
            <a:avLst/>
          </a:prstGeom>
        </p:spPr>
        <p:txBody>
          <a:bodyPr vert="horz" wrap="none" lIns="0" tIns="0" rIns="0" bIns="0" rtlCol="0" anchor="ctr">
            <a:noAutofit/>
          </a:bodyPr>
          <a:lstStyle>
            <a:defPPr>
              <a:defRPr lang="en-US"/>
            </a:defPPr>
            <a:lvl1pPr marL="0" algn="ct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The Co-Development Company</a:t>
            </a:r>
            <a:endParaRPr lang="en-GB" noProof="0"/>
          </a:p>
        </p:txBody>
      </p:sp>
      <p:sp>
        <p:nvSpPr>
          <p:cNvPr id="6" name="Content Placeholder 5">
            <a:extLst>
              <a:ext uri="{FF2B5EF4-FFF2-40B4-BE49-F238E27FC236}">
                <a16:creationId xmlns:a16="http://schemas.microsoft.com/office/drawing/2014/main" id="{815766A1-075A-481E-BC4A-E3D7D0294BAA}"/>
              </a:ext>
            </a:extLst>
          </p:cNvPr>
          <p:cNvSpPr>
            <a:spLocks noGrp="1"/>
          </p:cNvSpPr>
          <p:nvPr>
            <p:ph sz="quarter" idx="15"/>
          </p:nvPr>
        </p:nvSpPr>
        <p:spPr>
          <a:xfrm>
            <a:off x="8620745" y="1161328"/>
            <a:ext cx="3314700" cy="2062103"/>
          </a:xfrm>
        </p:spPr>
        <p:txBody>
          <a:bodyPr wrap="square" anchor="ctr">
            <a:spAutoFit/>
          </a:bodyPr>
          <a:lstStyle/>
          <a:p>
            <a:pPr marL="0" indent="0">
              <a:lnSpc>
                <a:spcPct val="100000"/>
              </a:lnSpc>
              <a:spcBef>
                <a:spcPts val="400"/>
              </a:spcBef>
              <a:spcAft>
                <a:spcPts val="400"/>
              </a:spcAft>
              <a:buNone/>
            </a:pPr>
            <a:r>
              <a:rPr lang="en-GB" sz="2000" dirty="0">
                <a:solidFill>
                  <a:schemeClr val="accent1"/>
                </a:solidFill>
                <a:latin typeface="Work Sans Medium" pitchFamily="2" charset="0"/>
              </a:rPr>
              <a:t>4.000 </a:t>
            </a:r>
            <a:r>
              <a:rPr lang="sv-SE" sz="2000" dirty="0">
                <a:solidFill>
                  <a:schemeClr val="accent1"/>
                </a:solidFill>
                <a:latin typeface="Work Sans Medium" pitchFamily="2" charset="0"/>
              </a:rPr>
              <a:t>medarbetare</a:t>
            </a:r>
            <a:r>
              <a:rPr lang="en-GB" sz="2000" dirty="0">
                <a:solidFill>
                  <a:schemeClr val="accent1"/>
                </a:solidFill>
                <a:latin typeface="Work Sans Medium" pitchFamily="2" charset="0"/>
              </a:rPr>
              <a:t> </a:t>
            </a:r>
            <a:r>
              <a:rPr lang="sv-SE" sz="1800" dirty="0"/>
              <a:t>samarbetar tätt med våra kunder via </a:t>
            </a:r>
            <a:r>
              <a:rPr lang="sv-SE" sz="2000" dirty="0">
                <a:solidFill>
                  <a:schemeClr val="accent1"/>
                </a:solidFill>
                <a:latin typeface="Work Sans Medium" pitchFamily="2" charset="0"/>
              </a:rPr>
              <a:t>25</a:t>
            </a:r>
            <a:r>
              <a:rPr lang="sv-SE" sz="1900" dirty="0">
                <a:solidFill>
                  <a:schemeClr val="accent1"/>
                </a:solidFill>
                <a:latin typeface="Work Sans Medium" pitchFamily="2" charset="0"/>
              </a:rPr>
              <a:t> </a:t>
            </a:r>
            <a:r>
              <a:rPr lang="sv-SE" sz="1800" dirty="0"/>
              <a:t>regionala försäljningskontor, </a:t>
            </a:r>
            <a:r>
              <a:rPr lang="sv-SE" sz="2000" dirty="0">
                <a:solidFill>
                  <a:schemeClr val="accent1"/>
                </a:solidFill>
                <a:latin typeface="Work Sans Medium" pitchFamily="2" charset="0"/>
              </a:rPr>
              <a:t>16</a:t>
            </a:r>
            <a:r>
              <a:rPr lang="sv-SE" sz="1900" dirty="0">
                <a:solidFill>
                  <a:schemeClr val="accent1"/>
                </a:solidFill>
                <a:latin typeface="Work Sans Medium" pitchFamily="2" charset="0"/>
              </a:rPr>
              <a:t> </a:t>
            </a:r>
            <a:r>
              <a:rPr lang="sv-SE" sz="1800" dirty="0"/>
              <a:t>dedikerade kundinnovations-center och fler än </a:t>
            </a:r>
            <a:r>
              <a:rPr lang="sv-SE" sz="2000" dirty="0">
                <a:solidFill>
                  <a:schemeClr val="accent1"/>
                </a:solidFill>
                <a:latin typeface="Work Sans Medium" pitchFamily="2" charset="0"/>
              </a:rPr>
              <a:t>20 </a:t>
            </a:r>
            <a:r>
              <a:rPr lang="sv-SE" sz="1800" dirty="0"/>
              <a:t>produktionsanläggningar</a:t>
            </a:r>
            <a:endParaRPr lang="en-GB" sz="1800" dirty="0"/>
          </a:p>
        </p:txBody>
      </p:sp>
      <p:sp>
        <p:nvSpPr>
          <p:cNvPr id="12" name="Rectangle 11">
            <a:extLst>
              <a:ext uri="{FF2B5EF4-FFF2-40B4-BE49-F238E27FC236}">
                <a16:creationId xmlns:a16="http://schemas.microsoft.com/office/drawing/2014/main" id="{75F23EAF-73BA-49E4-87ED-20BA9EB8C6EA}"/>
              </a:ext>
            </a:extLst>
          </p:cNvPr>
          <p:cNvSpPr/>
          <p:nvPr/>
        </p:nvSpPr>
        <p:spPr>
          <a:xfrm>
            <a:off x="256555" y="3895336"/>
            <a:ext cx="1913021" cy="1236919"/>
          </a:xfrm>
          <a:prstGeom prst="rect">
            <a:avLst/>
          </a:prstGeom>
          <a:solidFill>
            <a:schemeClr val="bg1"/>
          </a:solidFill>
          <a:ln w="9525" cap="flat">
            <a:noFill/>
            <a:prstDash val="solid"/>
            <a:miter/>
          </a:ln>
        </p:spPr>
        <p:txBody>
          <a:bodyPr lIns="72000" tIns="72000" rIns="72000" bIns="72000" rtlCol="0" anchor="ctr"/>
          <a:lstStyle/>
          <a:p>
            <a:pPr algn="l"/>
            <a:endParaRPr lang="en-US" sz="1600" spc="-30">
              <a:solidFill>
                <a:schemeClr val="bg1"/>
              </a:solidFill>
            </a:endParaRPr>
          </a:p>
        </p:txBody>
      </p:sp>
      <p:grpSp>
        <p:nvGrpSpPr>
          <p:cNvPr id="125" name="Group 124">
            <a:extLst>
              <a:ext uri="{FF2B5EF4-FFF2-40B4-BE49-F238E27FC236}">
                <a16:creationId xmlns:a16="http://schemas.microsoft.com/office/drawing/2014/main" id="{311C47B8-054B-4A14-B3F3-B6A6B61174B6}"/>
              </a:ext>
            </a:extLst>
          </p:cNvPr>
          <p:cNvGrpSpPr>
            <a:grpSpLocks/>
          </p:cNvGrpSpPr>
          <p:nvPr/>
        </p:nvGrpSpPr>
        <p:grpSpPr>
          <a:xfrm>
            <a:off x="456359" y="5171870"/>
            <a:ext cx="2951753" cy="864580"/>
            <a:chOff x="474485" y="5253731"/>
            <a:chExt cx="2951753" cy="864580"/>
          </a:xfrm>
        </p:grpSpPr>
        <p:grpSp>
          <p:nvGrpSpPr>
            <p:cNvPr id="124" name="Group 123">
              <a:extLst>
                <a:ext uri="{FF2B5EF4-FFF2-40B4-BE49-F238E27FC236}">
                  <a16:creationId xmlns:a16="http://schemas.microsoft.com/office/drawing/2014/main" id="{4558BCD1-C54F-4597-8497-6E8F48373C59}"/>
                </a:ext>
              </a:extLst>
            </p:cNvPr>
            <p:cNvGrpSpPr/>
            <p:nvPr/>
          </p:nvGrpSpPr>
          <p:grpSpPr>
            <a:xfrm>
              <a:off x="474485" y="5253731"/>
              <a:ext cx="2951753" cy="166199"/>
              <a:chOff x="-4049033" y="5878563"/>
              <a:chExt cx="2951753" cy="166199"/>
            </a:xfrm>
          </p:grpSpPr>
          <p:sp>
            <p:nvSpPr>
              <p:cNvPr id="109" name="TextBox 108">
                <a:extLst>
                  <a:ext uri="{FF2B5EF4-FFF2-40B4-BE49-F238E27FC236}">
                    <a16:creationId xmlns:a16="http://schemas.microsoft.com/office/drawing/2014/main" id="{4E85D267-72FD-4F35-BF51-6BA7D08DD239}"/>
                  </a:ext>
                </a:extLst>
              </p:cNvPr>
              <p:cNvSpPr txBox="1">
                <a:spLocks/>
              </p:cNvSpPr>
              <p:nvPr/>
            </p:nvSpPr>
            <p:spPr>
              <a:xfrm>
                <a:off x="-3924159" y="5878563"/>
                <a:ext cx="2826879" cy="166199"/>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a:t>Production plants</a:t>
                </a:r>
              </a:p>
            </p:txBody>
          </p:sp>
          <p:sp>
            <p:nvSpPr>
              <p:cNvPr id="115" name="Oval 114">
                <a:extLst>
                  <a:ext uri="{FF2B5EF4-FFF2-40B4-BE49-F238E27FC236}">
                    <a16:creationId xmlns:a16="http://schemas.microsoft.com/office/drawing/2014/main" id="{882C3B51-A5FC-4B3E-A7ED-2B2820F9F21D}"/>
                  </a:ext>
                </a:extLst>
              </p:cNvPr>
              <p:cNvSpPr>
                <a:spLocks/>
              </p:cNvSpPr>
              <p:nvPr/>
            </p:nvSpPr>
            <p:spPr>
              <a:xfrm flipV="1">
                <a:off x="-4049033" y="5923109"/>
                <a:ext cx="77108" cy="77108"/>
              </a:xfrm>
              <a:prstGeom prst="ellipse">
                <a:avLst/>
              </a:prstGeom>
              <a:solidFill>
                <a:schemeClr val="accent1"/>
              </a:solidFill>
              <a:ln w="9525" cap="flat">
                <a:noFill/>
                <a:prstDash val="solid"/>
                <a:miter/>
              </a:ln>
            </p:spPr>
            <p:txBody>
              <a:bodyPr lIns="72000" tIns="72000" rIns="72000" bIns="72000" rtlCol="0" anchor="ctr"/>
              <a:lstStyle/>
              <a:p>
                <a:pPr algn="l"/>
                <a:endParaRPr lang="en-GB" sz="1600">
                  <a:solidFill>
                    <a:schemeClr val="bg1"/>
                  </a:solidFill>
                </a:endParaRPr>
              </a:p>
            </p:txBody>
          </p:sp>
        </p:grpSp>
        <p:grpSp>
          <p:nvGrpSpPr>
            <p:cNvPr id="123" name="Group 122">
              <a:extLst>
                <a:ext uri="{FF2B5EF4-FFF2-40B4-BE49-F238E27FC236}">
                  <a16:creationId xmlns:a16="http://schemas.microsoft.com/office/drawing/2014/main" id="{11EA4406-A72C-4B17-BF6F-8DF9454EC5C6}"/>
                </a:ext>
              </a:extLst>
            </p:cNvPr>
            <p:cNvGrpSpPr/>
            <p:nvPr/>
          </p:nvGrpSpPr>
          <p:grpSpPr>
            <a:xfrm>
              <a:off x="474485" y="5428326"/>
              <a:ext cx="2951753" cy="166199"/>
              <a:chOff x="-4049033" y="6034859"/>
              <a:chExt cx="2951753" cy="166199"/>
            </a:xfrm>
          </p:grpSpPr>
          <p:sp>
            <p:nvSpPr>
              <p:cNvPr id="110" name="TextBox 109">
                <a:extLst>
                  <a:ext uri="{FF2B5EF4-FFF2-40B4-BE49-F238E27FC236}">
                    <a16:creationId xmlns:a16="http://schemas.microsoft.com/office/drawing/2014/main" id="{B46F86C7-CC84-4FFD-A79F-923028F38F83}"/>
                  </a:ext>
                </a:extLst>
              </p:cNvPr>
              <p:cNvSpPr txBox="1">
                <a:spLocks/>
              </p:cNvSpPr>
              <p:nvPr/>
            </p:nvSpPr>
            <p:spPr>
              <a:xfrm>
                <a:off x="-3924159" y="6034859"/>
                <a:ext cx="2826879" cy="166199"/>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a:t>Customization plants</a:t>
                </a:r>
              </a:p>
            </p:txBody>
          </p:sp>
          <p:sp>
            <p:nvSpPr>
              <p:cNvPr id="116" name="Oval 115">
                <a:extLst>
                  <a:ext uri="{FF2B5EF4-FFF2-40B4-BE49-F238E27FC236}">
                    <a16:creationId xmlns:a16="http://schemas.microsoft.com/office/drawing/2014/main" id="{7FA94594-7061-4F86-B3F0-168E1F255112}"/>
                  </a:ext>
                </a:extLst>
              </p:cNvPr>
              <p:cNvSpPr>
                <a:spLocks/>
              </p:cNvSpPr>
              <p:nvPr/>
            </p:nvSpPr>
            <p:spPr>
              <a:xfrm flipV="1">
                <a:off x="-4049033" y="6079404"/>
                <a:ext cx="77108" cy="77108"/>
              </a:xfrm>
              <a:prstGeom prst="ellipse">
                <a:avLst/>
              </a:prstGeom>
              <a:solidFill>
                <a:schemeClr val="accent2"/>
              </a:solidFill>
              <a:ln w="9525" cap="flat">
                <a:noFill/>
                <a:prstDash val="solid"/>
                <a:miter/>
              </a:ln>
            </p:spPr>
            <p:txBody>
              <a:bodyPr lIns="72000" tIns="72000" rIns="72000" bIns="72000" rtlCol="0" anchor="ctr"/>
              <a:lstStyle/>
              <a:p>
                <a:endParaRPr lang="en-GB" sz="1600">
                  <a:solidFill>
                    <a:schemeClr val="bg1"/>
                  </a:solidFill>
                </a:endParaRPr>
              </a:p>
            </p:txBody>
          </p:sp>
        </p:grpSp>
        <p:grpSp>
          <p:nvGrpSpPr>
            <p:cNvPr id="122" name="Group 121">
              <a:extLst>
                <a:ext uri="{FF2B5EF4-FFF2-40B4-BE49-F238E27FC236}">
                  <a16:creationId xmlns:a16="http://schemas.microsoft.com/office/drawing/2014/main" id="{37D31C85-B239-4E25-9BD8-C191F0CAA9EE}"/>
                </a:ext>
              </a:extLst>
            </p:cNvPr>
            <p:cNvGrpSpPr/>
            <p:nvPr/>
          </p:nvGrpSpPr>
          <p:grpSpPr>
            <a:xfrm>
              <a:off x="474485" y="5602921"/>
              <a:ext cx="2951753" cy="166199"/>
              <a:chOff x="-4049033" y="6191155"/>
              <a:chExt cx="2951753" cy="166199"/>
            </a:xfrm>
          </p:grpSpPr>
          <p:sp>
            <p:nvSpPr>
              <p:cNvPr id="111" name="TextBox 110">
                <a:extLst>
                  <a:ext uri="{FF2B5EF4-FFF2-40B4-BE49-F238E27FC236}">
                    <a16:creationId xmlns:a16="http://schemas.microsoft.com/office/drawing/2014/main" id="{E605FD7A-3CF1-427F-93CB-A893B1973BB3}"/>
                  </a:ext>
                </a:extLst>
              </p:cNvPr>
              <p:cNvSpPr txBox="1">
                <a:spLocks/>
              </p:cNvSpPr>
              <p:nvPr/>
            </p:nvSpPr>
            <p:spPr>
              <a:xfrm>
                <a:off x="-3924159" y="6191155"/>
                <a:ext cx="2826879" cy="166199"/>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a:t>Sales offices</a:t>
                </a:r>
              </a:p>
            </p:txBody>
          </p:sp>
          <p:sp>
            <p:nvSpPr>
              <p:cNvPr id="117" name="Oval 116">
                <a:extLst>
                  <a:ext uri="{FF2B5EF4-FFF2-40B4-BE49-F238E27FC236}">
                    <a16:creationId xmlns:a16="http://schemas.microsoft.com/office/drawing/2014/main" id="{16860169-3941-49DE-8DD1-6CFF1CB88D3F}"/>
                  </a:ext>
                </a:extLst>
              </p:cNvPr>
              <p:cNvSpPr>
                <a:spLocks/>
              </p:cNvSpPr>
              <p:nvPr/>
            </p:nvSpPr>
            <p:spPr>
              <a:xfrm flipV="1">
                <a:off x="-4049033" y="6235699"/>
                <a:ext cx="77108" cy="77108"/>
              </a:xfrm>
              <a:prstGeom prst="ellipse">
                <a:avLst/>
              </a:prstGeom>
              <a:solidFill>
                <a:schemeClr val="accent3"/>
              </a:solidFill>
              <a:ln w="9525" cap="flat">
                <a:noFill/>
                <a:prstDash val="solid"/>
                <a:miter/>
              </a:ln>
            </p:spPr>
            <p:txBody>
              <a:bodyPr lIns="72000" tIns="72000" rIns="72000" bIns="72000" rtlCol="0" anchor="ctr"/>
              <a:lstStyle/>
              <a:p>
                <a:endParaRPr lang="en-GB" sz="1600">
                  <a:solidFill>
                    <a:schemeClr val="bg1"/>
                  </a:solidFill>
                </a:endParaRPr>
              </a:p>
            </p:txBody>
          </p:sp>
        </p:grpSp>
        <p:grpSp>
          <p:nvGrpSpPr>
            <p:cNvPr id="121" name="Group 120">
              <a:extLst>
                <a:ext uri="{FF2B5EF4-FFF2-40B4-BE49-F238E27FC236}">
                  <a16:creationId xmlns:a16="http://schemas.microsoft.com/office/drawing/2014/main" id="{8C7CB1E2-16FA-47BE-BFD9-4E3858DB510C}"/>
                </a:ext>
              </a:extLst>
            </p:cNvPr>
            <p:cNvGrpSpPr/>
            <p:nvPr/>
          </p:nvGrpSpPr>
          <p:grpSpPr>
            <a:xfrm>
              <a:off x="474485" y="5777516"/>
              <a:ext cx="2951753" cy="166199"/>
              <a:chOff x="-4049033" y="6347451"/>
              <a:chExt cx="2951753" cy="166199"/>
            </a:xfrm>
          </p:grpSpPr>
          <p:sp>
            <p:nvSpPr>
              <p:cNvPr id="112" name="TextBox 111">
                <a:extLst>
                  <a:ext uri="{FF2B5EF4-FFF2-40B4-BE49-F238E27FC236}">
                    <a16:creationId xmlns:a16="http://schemas.microsoft.com/office/drawing/2014/main" id="{1233DDBC-9939-4B67-BF49-976EE1BC57A4}"/>
                  </a:ext>
                </a:extLst>
              </p:cNvPr>
              <p:cNvSpPr txBox="1">
                <a:spLocks/>
              </p:cNvSpPr>
              <p:nvPr/>
            </p:nvSpPr>
            <p:spPr>
              <a:xfrm>
                <a:off x="-3924159" y="6347451"/>
                <a:ext cx="2826879" cy="166199"/>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a:t>Sourcing operations</a:t>
                </a:r>
              </a:p>
            </p:txBody>
          </p:sp>
          <p:sp>
            <p:nvSpPr>
              <p:cNvPr id="118" name="Oval 117">
                <a:extLst>
                  <a:ext uri="{FF2B5EF4-FFF2-40B4-BE49-F238E27FC236}">
                    <a16:creationId xmlns:a16="http://schemas.microsoft.com/office/drawing/2014/main" id="{0FC59F9A-E378-435E-AC86-71299C8B97AE}"/>
                  </a:ext>
                </a:extLst>
              </p:cNvPr>
              <p:cNvSpPr>
                <a:spLocks/>
              </p:cNvSpPr>
              <p:nvPr/>
            </p:nvSpPr>
            <p:spPr>
              <a:xfrm flipV="1">
                <a:off x="-4049033" y="6391994"/>
                <a:ext cx="77108" cy="77108"/>
              </a:xfrm>
              <a:prstGeom prst="ellipse">
                <a:avLst/>
              </a:prstGeom>
              <a:solidFill>
                <a:srgbClr val="8A411C"/>
              </a:solidFill>
              <a:ln w="9525" cap="flat">
                <a:noFill/>
                <a:prstDash val="solid"/>
                <a:miter/>
              </a:ln>
            </p:spPr>
            <p:txBody>
              <a:bodyPr lIns="72000" tIns="72000" rIns="72000" bIns="72000" rtlCol="0" anchor="ctr"/>
              <a:lstStyle/>
              <a:p>
                <a:pPr algn="l"/>
                <a:endParaRPr lang="en-GB" sz="1600">
                  <a:solidFill>
                    <a:schemeClr val="bg1"/>
                  </a:solidFill>
                </a:endParaRPr>
              </a:p>
            </p:txBody>
          </p:sp>
        </p:grpSp>
        <p:grpSp>
          <p:nvGrpSpPr>
            <p:cNvPr id="120" name="Group 119">
              <a:extLst>
                <a:ext uri="{FF2B5EF4-FFF2-40B4-BE49-F238E27FC236}">
                  <a16:creationId xmlns:a16="http://schemas.microsoft.com/office/drawing/2014/main" id="{B4D8D935-8645-441E-B67F-4BD1B1FA41B5}"/>
                </a:ext>
              </a:extLst>
            </p:cNvPr>
            <p:cNvGrpSpPr/>
            <p:nvPr/>
          </p:nvGrpSpPr>
          <p:grpSpPr>
            <a:xfrm>
              <a:off x="474485" y="5952112"/>
              <a:ext cx="2951753" cy="166199"/>
              <a:chOff x="-4049033" y="6503747"/>
              <a:chExt cx="2951753" cy="166199"/>
            </a:xfrm>
          </p:grpSpPr>
          <p:sp>
            <p:nvSpPr>
              <p:cNvPr id="113" name="TextBox 112">
                <a:extLst>
                  <a:ext uri="{FF2B5EF4-FFF2-40B4-BE49-F238E27FC236}">
                    <a16:creationId xmlns:a16="http://schemas.microsoft.com/office/drawing/2014/main" id="{9A200AD8-54E0-4CFC-B261-1749ABA750A9}"/>
                  </a:ext>
                </a:extLst>
              </p:cNvPr>
              <p:cNvSpPr txBox="1">
                <a:spLocks/>
              </p:cNvSpPr>
              <p:nvPr/>
            </p:nvSpPr>
            <p:spPr>
              <a:xfrm>
                <a:off x="-3924159" y="6503747"/>
                <a:ext cx="2826879" cy="166199"/>
              </a:xfrm>
              <a:prstGeom prst="rect">
                <a:avLst/>
              </a:prstGeom>
            </p:spPr>
            <p:txBody>
              <a:bodyPr vert="horz" wrap="square"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a:t>Customer Innovation </a:t>
                </a:r>
                <a:r>
                  <a:rPr lang="en-GB" sz="1200" err="1"/>
                  <a:t>Centers</a:t>
                </a:r>
                <a:endParaRPr lang="en-GB" sz="1200"/>
              </a:p>
            </p:txBody>
          </p:sp>
          <p:sp>
            <p:nvSpPr>
              <p:cNvPr id="119" name="Oval 118">
                <a:extLst>
                  <a:ext uri="{FF2B5EF4-FFF2-40B4-BE49-F238E27FC236}">
                    <a16:creationId xmlns:a16="http://schemas.microsoft.com/office/drawing/2014/main" id="{BE54083B-8001-4885-B7B6-1E300BD4692F}"/>
                  </a:ext>
                </a:extLst>
              </p:cNvPr>
              <p:cNvSpPr>
                <a:spLocks/>
              </p:cNvSpPr>
              <p:nvPr/>
            </p:nvSpPr>
            <p:spPr>
              <a:xfrm flipV="1">
                <a:off x="-4049033" y="6548289"/>
                <a:ext cx="77108" cy="77108"/>
              </a:xfrm>
              <a:prstGeom prst="ellipse">
                <a:avLst/>
              </a:prstGeom>
              <a:solidFill>
                <a:srgbClr val="FF8300"/>
              </a:solidFill>
              <a:ln w="9525" cap="flat">
                <a:noFill/>
                <a:prstDash val="solid"/>
                <a:miter/>
              </a:ln>
            </p:spPr>
            <p:txBody>
              <a:bodyPr lIns="72000" tIns="72000" rIns="72000" bIns="72000" rtlCol="0" anchor="ctr"/>
              <a:lstStyle/>
              <a:p>
                <a:pPr algn="l"/>
                <a:endParaRPr lang="en-GB" sz="1600">
                  <a:solidFill>
                    <a:schemeClr val="bg1"/>
                  </a:solidFill>
                </a:endParaRPr>
              </a:p>
            </p:txBody>
          </p:sp>
        </p:grpSp>
      </p:grpSp>
      <p:sp>
        <p:nvSpPr>
          <p:cNvPr id="31" name="TextBox 5">
            <a:extLst>
              <a:ext uri="{FF2B5EF4-FFF2-40B4-BE49-F238E27FC236}">
                <a16:creationId xmlns:a16="http://schemas.microsoft.com/office/drawing/2014/main" id="{D180A005-9FF2-4466-BE87-950E9DEF06C9}"/>
              </a:ext>
            </a:extLst>
          </p:cNvPr>
          <p:cNvSpPr txBox="1">
            <a:spLocks noChangeAspect="1"/>
          </p:cNvSpPr>
          <p:nvPr/>
        </p:nvSpPr>
        <p:spPr>
          <a:xfrm>
            <a:off x="9799257" y="4361450"/>
            <a:ext cx="1980000" cy="1980000"/>
          </a:xfrm>
          <a:prstGeom prst="ellipse">
            <a:avLst/>
          </a:prstGeom>
          <a:solidFill>
            <a:schemeClr val="tx2"/>
          </a:solidFill>
          <a:ln>
            <a:noFill/>
          </a:ln>
        </p:spPr>
        <p:txBody>
          <a:bodyPr vert="horz" wrap="square" lIns="0" tIns="288000" rIns="0" bIns="36000" rtlCol="0" anchor="ctr">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buNone/>
            </a:pPr>
            <a:r>
              <a:rPr lang="en-GB" sz="1800" i="1" dirty="0" err="1">
                <a:solidFill>
                  <a:schemeClr val="bg1"/>
                </a:solidFill>
                <a:latin typeface="Playfair Display" pitchFamily="2" charset="0"/>
              </a:rPr>
              <a:t>Justerat</a:t>
            </a:r>
            <a:r>
              <a:rPr lang="en-GB" sz="1800" i="1" dirty="0">
                <a:solidFill>
                  <a:schemeClr val="bg1"/>
                </a:solidFill>
                <a:latin typeface="Playfair Display" pitchFamily="2" charset="0"/>
              </a:rPr>
              <a:t> </a:t>
            </a:r>
            <a:r>
              <a:rPr lang="en-GB" sz="1800" i="1" dirty="0" err="1">
                <a:solidFill>
                  <a:schemeClr val="bg1"/>
                </a:solidFill>
                <a:latin typeface="Playfair Display" pitchFamily="2" charset="0"/>
              </a:rPr>
              <a:t>rörelseresultat</a:t>
            </a:r>
            <a:r>
              <a:rPr lang="en-GB" sz="1800" i="1" dirty="0">
                <a:solidFill>
                  <a:schemeClr val="bg1"/>
                </a:solidFill>
                <a:latin typeface="Playfair Display" pitchFamily="2" charset="0"/>
              </a:rPr>
              <a:t> </a:t>
            </a:r>
            <a:r>
              <a:rPr lang="en-GB" sz="2600" i="1" dirty="0">
                <a:solidFill>
                  <a:schemeClr val="bg1"/>
                </a:solidFill>
                <a:latin typeface="Playfair Display Black" pitchFamily="2" charset="0"/>
              </a:rPr>
              <a:t>2,88</a:t>
            </a:r>
            <a:br>
              <a:rPr lang="en-GB" sz="2600" dirty="0">
                <a:solidFill>
                  <a:schemeClr val="bg1"/>
                </a:solidFill>
                <a:latin typeface="Playfair Display Black" pitchFamily="2" charset="0"/>
              </a:rPr>
            </a:br>
            <a:r>
              <a:rPr lang="en-GB" sz="2300" dirty="0" err="1">
                <a:solidFill>
                  <a:schemeClr val="bg1"/>
                </a:solidFill>
                <a:latin typeface="Playfair Display Black" pitchFamily="2" charset="0"/>
              </a:rPr>
              <a:t>miljarder</a:t>
            </a:r>
            <a:endParaRPr lang="en-GB" sz="2300" dirty="0">
              <a:solidFill>
                <a:schemeClr val="bg1"/>
              </a:solidFill>
              <a:latin typeface="Playfair Display" pitchFamily="2" charset="0"/>
            </a:endParaRPr>
          </a:p>
          <a:p>
            <a:pPr marL="0" indent="0" algn="ctr">
              <a:lnSpc>
                <a:spcPct val="100000"/>
              </a:lnSpc>
              <a:spcBef>
                <a:spcPts val="0"/>
              </a:spcBef>
              <a:buNone/>
            </a:pPr>
            <a:r>
              <a:rPr lang="en-GB" dirty="0">
                <a:solidFill>
                  <a:schemeClr val="bg1"/>
                </a:solidFill>
                <a:latin typeface="Playfair Display" pitchFamily="2" charset="0"/>
              </a:rPr>
              <a:t>(</a:t>
            </a:r>
            <a:r>
              <a:rPr lang="en-GB" sz="1400" dirty="0">
                <a:solidFill>
                  <a:schemeClr val="bg1"/>
                </a:solidFill>
                <a:latin typeface="Playfair Display" pitchFamily="2" charset="0"/>
              </a:rPr>
              <a:t>2022</a:t>
            </a:r>
            <a:r>
              <a:rPr lang="en-GB" dirty="0">
                <a:solidFill>
                  <a:schemeClr val="bg1"/>
                </a:solidFill>
                <a:latin typeface="Playfair Display" pitchFamily="2" charset="0"/>
              </a:rPr>
              <a:t>)</a:t>
            </a:r>
            <a:br>
              <a:rPr lang="en-GB" dirty="0">
                <a:solidFill>
                  <a:schemeClr val="bg1"/>
                </a:solidFill>
                <a:latin typeface="Playfair Display" pitchFamily="2" charset="0"/>
              </a:rPr>
            </a:br>
            <a:endParaRPr lang="en-GB" i="1" dirty="0">
              <a:solidFill>
                <a:schemeClr val="bg1"/>
              </a:solidFill>
              <a:latin typeface="Playfair Display" pitchFamily="2" charset="0"/>
            </a:endParaRPr>
          </a:p>
        </p:txBody>
      </p:sp>
      <p:sp>
        <p:nvSpPr>
          <p:cNvPr id="37" name="Footer Placeholder 5">
            <a:extLst>
              <a:ext uri="{FF2B5EF4-FFF2-40B4-BE49-F238E27FC236}">
                <a16:creationId xmlns:a16="http://schemas.microsoft.com/office/drawing/2014/main" id="{FA719A3E-1353-4544-AD0C-B566AC6A3520}"/>
              </a:ext>
            </a:extLst>
          </p:cNvPr>
          <p:cNvSpPr txBox="1">
            <a:spLocks/>
          </p:cNvSpPr>
          <p:nvPr/>
        </p:nvSpPr>
        <p:spPr>
          <a:xfrm>
            <a:off x="9579263" y="6458400"/>
            <a:ext cx="2169825" cy="184666"/>
          </a:xfrm>
          <a:prstGeom prst="rect">
            <a:avLst/>
          </a:prstGeom>
        </p:spPr>
        <p:txBody>
          <a:bodyPr vert="horz" wrap="none" lIns="0" tIns="0" rIns="0" bIns="0" rtlCol="0" anchor="ctr">
            <a:noAutofit/>
          </a:bodyPr>
          <a:lstStyle>
            <a:defPPr>
              <a:defRPr lang="en-US"/>
            </a:defPPr>
            <a:lvl1pPr algn="ct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err="1"/>
              <a:t>Årsstämma</a:t>
            </a:r>
            <a:r>
              <a:rPr lang="en-US" dirty="0"/>
              <a:t> 2023</a:t>
            </a:r>
          </a:p>
        </p:txBody>
      </p:sp>
      <p:sp>
        <p:nvSpPr>
          <p:cNvPr id="18" name="Rectangle 17">
            <a:extLst>
              <a:ext uri="{FF2B5EF4-FFF2-40B4-BE49-F238E27FC236}">
                <a16:creationId xmlns:a16="http://schemas.microsoft.com/office/drawing/2014/main" id="{6C21C1DF-9170-4B69-AB92-422BF7311657}"/>
              </a:ext>
            </a:extLst>
          </p:cNvPr>
          <p:cNvSpPr/>
          <p:nvPr/>
        </p:nvSpPr>
        <p:spPr>
          <a:xfrm>
            <a:off x="220815" y="5088911"/>
            <a:ext cx="2038291" cy="1056395"/>
          </a:xfrm>
          <a:prstGeom prst="rect">
            <a:avLst/>
          </a:prstGeom>
          <a:solidFill>
            <a:schemeClr val="bg1"/>
          </a:solidFill>
          <a:ln w="9525" cap="flat">
            <a:noFill/>
            <a:prstDash val="solid"/>
            <a:miter/>
          </a:ln>
        </p:spPr>
        <p:txBody>
          <a:bodyPr lIns="72000" tIns="72000" rIns="72000" bIns="72000" rtlCol="0" anchor="ctr"/>
          <a:lstStyle/>
          <a:p>
            <a:pPr algn="l"/>
            <a:endParaRPr lang="en-US" sz="1600" spc="-30">
              <a:solidFill>
                <a:schemeClr val="bg1"/>
              </a:solidFill>
            </a:endParaRPr>
          </a:p>
        </p:txBody>
      </p:sp>
      <p:sp>
        <p:nvSpPr>
          <p:cNvPr id="55" name="Rectangle 54">
            <a:extLst>
              <a:ext uri="{FF2B5EF4-FFF2-40B4-BE49-F238E27FC236}">
                <a16:creationId xmlns:a16="http://schemas.microsoft.com/office/drawing/2014/main" id="{0CD770FB-7CF7-49F6-95FF-AD2737F6AD35}"/>
              </a:ext>
            </a:extLst>
          </p:cNvPr>
          <p:cNvSpPr/>
          <p:nvPr/>
        </p:nvSpPr>
        <p:spPr>
          <a:xfrm>
            <a:off x="1994672" y="5754913"/>
            <a:ext cx="1351583" cy="575995"/>
          </a:xfrm>
          <a:prstGeom prst="rect">
            <a:avLst/>
          </a:prstGeom>
          <a:solidFill>
            <a:schemeClr val="bg1"/>
          </a:solidFill>
          <a:ln w="9525" cap="flat">
            <a:noFill/>
            <a:prstDash val="solid"/>
            <a:miter/>
          </a:ln>
        </p:spPr>
        <p:txBody>
          <a:bodyPr lIns="72000" tIns="72000" rIns="72000" bIns="72000" rtlCol="0" anchor="ctr"/>
          <a:lstStyle/>
          <a:p>
            <a:pPr algn="l"/>
            <a:endParaRPr lang="en-US" sz="1600" spc="-30">
              <a:solidFill>
                <a:schemeClr val="bg1"/>
              </a:solidFill>
            </a:endParaRPr>
          </a:p>
        </p:txBody>
      </p:sp>
      <p:pic>
        <p:nvPicPr>
          <p:cNvPr id="19" name="Picture 18" descr="Map&#10;&#10;Description automatically generated">
            <a:extLst>
              <a:ext uri="{FF2B5EF4-FFF2-40B4-BE49-F238E27FC236}">
                <a16:creationId xmlns:a16="http://schemas.microsoft.com/office/drawing/2014/main" id="{F0443EB4-F046-B801-B6F7-A99442F47F81}"/>
              </a:ext>
            </a:extLst>
          </p:cNvPr>
          <p:cNvPicPr>
            <a:picLocks noChangeAspect="1"/>
          </p:cNvPicPr>
          <p:nvPr/>
        </p:nvPicPr>
        <p:blipFill>
          <a:blip r:embed="rId6"/>
          <a:stretch>
            <a:fillRect/>
          </a:stretch>
        </p:blipFill>
        <p:spPr>
          <a:xfrm>
            <a:off x="442913" y="1434517"/>
            <a:ext cx="7642210" cy="4041997"/>
          </a:xfrm>
          <a:prstGeom prst="rect">
            <a:avLst/>
          </a:prstGeom>
        </p:spPr>
      </p:pic>
      <p:sp>
        <p:nvSpPr>
          <p:cNvPr id="30" name="TextBox 5">
            <a:extLst>
              <a:ext uri="{FF2B5EF4-FFF2-40B4-BE49-F238E27FC236}">
                <a16:creationId xmlns:a16="http://schemas.microsoft.com/office/drawing/2014/main" id="{CA8EB505-5319-4620-BDCC-2CCBC66951AD}"/>
              </a:ext>
            </a:extLst>
          </p:cNvPr>
          <p:cNvSpPr txBox="1">
            <a:spLocks noChangeAspect="1"/>
          </p:cNvSpPr>
          <p:nvPr/>
        </p:nvSpPr>
        <p:spPr>
          <a:xfrm>
            <a:off x="7885915" y="3413090"/>
            <a:ext cx="1980000" cy="1980000"/>
          </a:xfrm>
          <a:prstGeom prst="ellipse">
            <a:avLst/>
          </a:prstGeom>
          <a:solidFill>
            <a:schemeClr val="tx2"/>
          </a:solidFill>
          <a:ln>
            <a:noFill/>
          </a:ln>
        </p:spPr>
        <p:txBody>
          <a:bodyPr vert="horz" wrap="square" lIns="36000" tIns="288000" rIns="36000" bIns="36000" rtlCol="0" anchor="ctr">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0000"/>
              </a:lnSpc>
              <a:spcBef>
                <a:spcPts val="0"/>
              </a:spcBef>
              <a:buNone/>
            </a:pPr>
            <a:r>
              <a:rPr lang="en-GB" sz="1800" i="1" dirty="0" err="1">
                <a:solidFill>
                  <a:schemeClr val="bg1"/>
                </a:solidFill>
                <a:latin typeface="Playfair Display" pitchFamily="2" charset="0"/>
              </a:rPr>
              <a:t>Netto-omsättning</a:t>
            </a:r>
            <a:r>
              <a:rPr lang="en-GB" sz="1900" i="1" dirty="0">
                <a:solidFill>
                  <a:schemeClr val="bg1"/>
                </a:solidFill>
                <a:latin typeface="Playfair Display" pitchFamily="2" charset="0"/>
              </a:rPr>
              <a:t> </a:t>
            </a:r>
            <a:r>
              <a:rPr lang="en-GB" sz="2600" i="1" dirty="0">
                <a:solidFill>
                  <a:schemeClr val="bg1"/>
                </a:solidFill>
                <a:latin typeface="Playfair Display Black" pitchFamily="2" charset="0"/>
              </a:rPr>
              <a:t>50</a:t>
            </a:r>
            <a:r>
              <a:rPr lang="en-GB" sz="2600" dirty="0">
                <a:solidFill>
                  <a:schemeClr val="bg1"/>
                </a:solidFill>
                <a:latin typeface="Playfair Display Black" pitchFamily="2" charset="0"/>
              </a:rPr>
              <a:t>,4</a:t>
            </a:r>
            <a:br>
              <a:rPr lang="en-GB" sz="2600" dirty="0">
                <a:solidFill>
                  <a:schemeClr val="bg1"/>
                </a:solidFill>
                <a:latin typeface="Playfair Display Black" pitchFamily="2" charset="0"/>
              </a:rPr>
            </a:br>
            <a:r>
              <a:rPr lang="en-GB" sz="2300" dirty="0" err="1">
                <a:solidFill>
                  <a:schemeClr val="bg1"/>
                </a:solidFill>
                <a:latin typeface="Playfair Display Black" pitchFamily="2" charset="0"/>
              </a:rPr>
              <a:t>miljarder</a:t>
            </a:r>
            <a:br>
              <a:rPr lang="en-GB" sz="3200" dirty="0">
                <a:solidFill>
                  <a:schemeClr val="bg1"/>
                </a:solidFill>
                <a:latin typeface="Playfair Display" pitchFamily="2" charset="0"/>
              </a:rPr>
            </a:br>
            <a:r>
              <a:rPr lang="en-GB" dirty="0">
                <a:solidFill>
                  <a:schemeClr val="bg1"/>
                </a:solidFill>
                <a:latin typeface="Playfair Display" pitchFamily="2" charset="0"/>
              </a:rPr>
              <a:t>(</a:t>
            </a:r>
            <a:r>
              <a:rPr lang="en-GB" sz="1400" dirty="0">
                <a:solidFill>
                  <a:schemeClr val="bg1"/>
                </a:solidFill>
                <a:latin typeface="Playfair Display" pitchFamily="2" charset="0"/>
              </a:rPr>
              <a:t>2022</a:t>
            </a:r>
            <a:r>
              <a:rPr lang="en-GB" dirty="0">
                <a:solidFill>
                  <a:schemeClr val="bg1"/>
                </a:solidFill>
                <a:latin typeface="Playfair Display" pitchFamily="2" charset="0"/>
              </a:rPr>
              <a:t>)</a:t>
            </a:r>
            <a:br>
              <a:rPr lang="en-GB" dirty="0">
                <a:solidFill>
                  <a:schemeClr val="bg1"/>
                </a:solidFill>
                <a:latin typeface="Playfair Display" pitchFamily="2" charset="0"/>
              </a:rPr>
            </a:br>
            <a:endParaRPr lang="en-GB" i="1" dirty="0">
              <a:solidFill>
                <a:schemeClr val="bg1"/>
              </a:solidFill>
              <a:latin typeface="Playfair Display" pitchFamily="2" charset="0"/>
            </a:endParaRPr>
          </a:p>
        </p:txBody>
      </p:sp>
    </p:spTree>
    <p:extLst>
      <p:ext uri="{BB962C8B-B14F-4D97-AF65-F5344CB8AC3E}">
        <p14:creationId xmlns:p14="http://schemas.microsoft.com/office/powerpoint/2010/main" val="2815553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7EA4D27B-731B-4DF6-BEB4-323F54CF7FF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14" name="Object 13" hidden="1">
                        <a:extLst>
                          <a:ext uri="{FF2B5EF4-FFF2-40B4-BE49-F238E27FC236}">
                            <a16:creationId xmlns:a16="http://schemas.microsoft.com/office/drawing/2014/main" id="{7EA4D27B-731B-4DF6-BEB4-323F54CF7F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89EA6D4-8EA4-4EAB-97FC-E9A41FAD2547}"/>
              </a:ext>
            </a:extLst>
          </p:cNvPr>
          <p:cNvSpPr>
            <a:spLocks noGrp="1"/>
          </p:cNvSpPr>
          <p:nvPr>
            <p:ph type="title"/>
          </p:nvPr>
        </p:nvSpPr>
        <p:spPr/>
        <p:txBody>
          <a:bodyPr vert="horz"/>
          <a:lstStyle/>
          <a:p>
            <a:r>
              <a:rPr lang="sv-SE" dirty="0">
                <a:solidFill>
                  <a:srgbClr val="2067CA"/>
                </a:solidFill>
              </a:rPr>
              <a:t>AAK i värdekedjan </a:t>
            </a:r>
            <a:endParaRPr lang="en-US" dirty="0">
              <a:solidFill>
                <a:srgbClr val="2067CA"/>
              </a:solidFill>
            </a:endParaRPr>
          </a:p>
        </p:txBody>
      </p:sp>
      <p:sp>
        <p:nvSpPr>
          <p:cNvPr id="4" name="Footer Placeholder 3">
            <a:extLst>
              <a:ext uri="{FF2B5EF4-FFF2-40B4-BE49-F238E27FC236}">
                <a16:creationId xmlns:a16="http://schemas.microsoft.com/office/drawing/2014/main" id="{563A28FE-62E6-4951-AF2A-AC1D01222445}"/>
              </a:ext>
            </a:extLst>
          </p:cNvPr>
          <p:cNvSpPr>
            <a:spLocks noGrp="1"/>
          </p:cNvSpPr>
          <p:nvPr>
            <p:ph type="ftr" sz="quarter" idx="11"/>
          </p:nvPr>
        </p:nvSpPr>
        <p:spPr/>
        <p:txBody>
          <a:bodyPr/>
          <a:lstStyle/>
          <a:p>
            <a:r>
              <a:rPr lang="en-US" noProof="0"/>
              <a:t>The Co-Development Company</a:t>
            </a:r>
            <a:endParaRPr lang="en-US" noProof="0" dirty="0"/>
          </a:p>
        </p:txBody>
      </p:sp>
      <p:sp>
        <p:nvSpPr>
          <p:cNvPr id="6" name="Rectangle 5">
            <a:extLst>
              <a:ext uri="{FF2B5EF4-FFF2-40B4-BE49-F238E27FC236}">
                <a16:creationId xmlns:a16="http://schemas.microsoft.com/office/drawing/2014/main" id="{62B476FA-72E6-42E2-B9E1-06710EC4015F}"/>
              </a:ext>
            </a:extLst>
          </p:cNvPr>
          <p:cNvSpPr/>
          <p:nvPr/>
        </p:nvSpPr>
        <p:spPr>
          <a:xfrm>
            <a:off x="4358528" y="2705142"/>
            <a:ext cx="850253" cy="276446"/>
          </a:xfrm>
          <a:prstGeom prst="rect">
            <a:avLst/>
          </a:prstGeom>
          <a:solidFill>
            <a:schemeClr val="bg1"/>
          </a:solidFill>
          <a:ln w="9525" cap="flat">
            <a:solidFill>
              <a:schemeClr val="bg1"/>
            </a:solidFill>
            <a:prstDash val="solid"/>
            <a:miter/>
          </a:ln>
        </p:spPr>
        <p:txBody>
          <a:bodyPr lIns="72000" tIns="72000" rIns="72000" bIns="72000" rtlCol="0" anchor="ctr"/>
          <a:lstStyle/>
          <a:p>
            <a:pPr algn="l"/>
            <a:endParaRPr lang="en-US" sz="1600" spc="-30">
              <a:solidFill>
                <a:schemeClr val="bg1"/>
              </a:solidFill>
            </a:endParaRPr>
          </a:p>
        </p:txBody>
      </p:sp>
      <p:sp>
        <p:nvSpPr>
          <p:cNvPr id="17" name="Rectangle 16">
            <a:extLst>
              <a:ext uri="{FF2B5EF4-FFF2-40B4-BE49-F238E27FC236}">
                <a16:creationId xmlns:a16="http://schemas.microsoft.com/office/drawing/2014/main" id="{80B8DDF3-95AA-42EB-A66A-C6890E8009E7}"/>
              </a:ext>
            </a:extLst>
          </p:cNvPr>
          <p:cNvSpPr/>
          <p:nvPr/>
        </p:nvSpPr>
        <p:spPr>
          <a:xfrm>
            <a:off x="7152713" y="2719319"/>
            <a:ext cx="850253" cy="276446"/>
          </a:xfrm>
          <a:prstGeom prst="rect">
            <a:avLst/>
          </a:prstGeom>
          <a:solidFill>
            <a:schemeClr val="bg1"/>
          </a:solidFill>
          <a:ln w="9525" cap="flat">
            <a:solidFill>
              <a:schemeClr val="bg1"/>
            </a:solidFill>
            <a:prstDash val="solid"/>
            <a:miter/>
          </a:ln>
        </p:spPr>
        <p:txBody>
          <a:bodyPr lIns="72000" tIns="72000" rIns="72000" bIns="72000" rtlCol="0" anchor="ctr"/>
          <a:lstStyle/>
          <a:p>
            <a:pPr algn="l"/>
            <a:endParaRPr lang="en-US" sz="1600" spc="-30">
              <a:solidFill>
                <a:schemeClr val="bg1"/>
              </a:solidFill>
            </a:endParaRPr>
          </a:p>
        </p:txBody>
      </p:sp>
      <p:sp>
        <p:nvSpPr>
          <p:cNvPr id="24" name="Rectangle 23">
            <a:extLst>
              <a:ext uri="{FF2B5EF4-FFF2-40B4-BE49-F238E27FC236}">
                <a16:creationId xmlns:a16="http://schemas.microsoft.com/office/drawing/2014/main" id="{362A393A-A902-4705-8EE8-4F887BF09950}"/>
              </a:ext>
            </a:extLst>
          </p:cNvPr>
          <p:cNvSpPr/>
          <p:nvPr/>
        </p:nvSpPr>
        <p:spPr>
          <a:xfrm>
            <a:off x="4603077" y="5217970"/>
            <a:ext cx="460762" cy="276446"/>
          </a:xfrm>
          <a:prstGeom prst="rect">
            <a:avLst/>
          </a:prstGeom>
          <a:solidFill>
            <a:schemeClr val="bg1"/>
          </a:solidFill>
          <a:ln w="9525" cap="flat">
            <a:solidFill>
              <a:schemeClr val="bg1"/>
            </a:solidFill>
            <a:prstDash val="solid"/>
            <a:miter/>
          </a:ln>
        </p:spPr>
        <p:txBody>
          <a:bodyPr lIns="72000" tIns="72000" rIns="72000" bIns="72000" rtlCol="0" anchor="ctr"/>
          <a:lstStyle/>
          <a:p>
            <a:pPr algn="l"/>
            <a:endParaRPr lang="en-US" sz="1600" spc="-30">
              <a:solidFill>
                <a:schemeClr val="bg1"/>
              </a:solidFill>
            </a:endParaRPr>
          </a:p>
        </p:txBody>
      </p:sp>
      <p:sp>
        <p:nvSpPr>
          <p:cNvPr id="25" name="Rectangle 24">
            <a:extLst>
              <a:ext uri="{FF2B5EF4-FFF2-40B4-BE49-F238E27FC236}">
                <a16:creationId xmlns:a16="http://schemas.microsoft.com/office/drawing/2014/main" id="{2B811EBD-7CCF-43D5-B2F5-5A384FE82B18}"/>
              </a:ext>
            </a:extLst>
          </p:cNvPr>
          <p:cNvSpPr/>
          <p:nvPr/>
        </p:nvSpPr>
        <p:spPr>
          <a:xfrm>
            <a:off x="7173608" y="5237691"/>
            <a:ext cx="1037435" cy="276446"/>
          </a:xfrm>
          <a:prstGeom prst="rect">
            <a:avLst/>
          </a:prstGeom>
          <a:solidFill>
            <a:schemeClr val="bg1"/>
          </a:solidFill>
          <a:ln w="9525" cap="flat">
            <a:solidFill>
              <a:schemeClr val="bg1"/>
            </a:solidFill>
            <a:prstDash val="solid"/>
            <a:miter/>
          </a:ln>
        </p:spPr>
        <p:txBody>
          <a:bodyPr lIns="72000" tIns="72000" rIns="72000" bIns="72000" rtlCol="0" anchor="ctr"/>
          <a:lstStyle/>
          <a:p>
            <a:pPr algn="l"/>
            <a:endParaRPr lang="en-US" sz="1600" spc="-30">
              <a:solidFill>
                <a:schemeClr val="bg1"/>
              </a:solidFill>
            </a:endParaRPr>
          </a:p>
        </p:txBody>
      </p:sp>
      <p:sp>
        <p:nvSpPr>
          <p:cNvPr id="30" name="Rectangle 29">
            <a:extLst>
              <a:ext uri="{FF2B5EF4-FFF2-40B4-BE49-F238E27FC236}">
                <a16:creationId xmlns:a16="http://schemas.microsoft.com/office/drawing/2014/main" id="{6BD3CABF-F004-40E5-A2F1-36C14FA782CB}"/>
              </a:ext>
            </a:extLst>
          </p:cNvPr>
          <p:cNvSpPr/>
          <p:nvPr/>
        </p:nvSpPr>
        <p:spPr>
          <a:xfrm>
            <a:off x="8241847" y="3392901"/>
            <a:ext cx="850253" cy="163672"/>
          </a:xfrm>
          <a:prstGeom prst="rect">
            <a:avLst/>
          </a:prstGeom>
          <a:solidFill>
            <a:schemeClr val="bg1"/>
          </a:solidFill>
          <a:ln w="9525" cap="flat">
            <a:solidFill>
              <a:schemeClr val="bg1"/>
            </a:solidFill>
            <a:prstDash val="solid"/>
            <a:miter/>
          </a:ln>
        </p:spPr>
        <p:txBody>
          <a:bodyPr lIns="72000" tIns="72000" rIns="72000" bIns="72000" rtlCol="0" anchor="ctr"/>
          <a:lstStyle/>
          <a:p>
            <a:pPr algn="l"/>
            <a:endParaRPr lang="en-US" sz="1600" spc="-30">
              <a:solidFill>
                <a:schemeClr val="bg1"/>
              </a:solidFill>
            </a:endParaRPr>
          </a:p>
        </p:txBody>
      </p:sp>
      <p:sp>
        <p:nvSpPr>
          <p:cNvPr id="31" name="TextBox 30">
            <a:extLst>
              <a:ext uri="{FF2B5EF4-FFF2-40B4-BE49-F238E27FC236}">
                <a16:creationId xmlns:a16="http://schemas.microsoft.com/office/drawing/2014/main" id="{F37D2C53-A728-4CAC-94F5-176B41054102}"/>
              </a:ext>
            </a:extLst>
          </p:cNvPr>
          <p:cNvSpPr txBox="1"/>
          <p:nvPr/>
        </p:nvSpPr>
        <p:spPr>
          <a:xfrm>
            <a:off x="6527439" y="6033694"/>
            <a:ext cx="3412636" cy="230832"/>
          </a:xfrm>
          <a:prstGeom prst="rect">
            <a:avLst/>
          </a:prstGeom>
          <a:noFill/>
          <a:ln>
            <a:noFill/>
          </a:ln>
        </p:spPr>
        <p:txBody>
          <a:bodyPr wrap="square">
            <a:spAutoFit/>
          </a:bodyPr>
          <a:lstStyle/>
          <a:p>
            <a:r>
              <a:rPr lang="en-US" sz="900" i="1" dirty="0">
                <a:solidFill>
                  <a:srgbClr val="00264E"/>
                </a:solidFill>
              </a:rPr>
              <a:t>*</a:t>
            </a:r>
            <a:r>
              <a:rPr lang="sv-SE" sz="900" i="1" dirty="0">
                <a:solidFill>
                  <a:srgbClr val="00264E"/>
                </a:solidFill>
              </a:rPr>
              <a:t>AAK utför pressning och raffinering av vissa utvalda råvaror</a:t>
            </a:r>
            <a:endParaRPr lang="en-US" sz="900" i="1" dirty="0">
              <a:solidFill>
                <a:srgbClr val="00264E"/>
              </a:solidFill>
            </a:endParaRPr>
          </a:p>
        </p:txBody>
      </p:sp>
      <p:sp>
        <p:nvSpPr>
          <p:cNvPr id="32" name="Footer Placeholder 5">
            <a:extLst>
              <a:ext uri="{FF2B5EF4-FFF2-40B4-BE49-F238E27FC236}">
                <a16:creationId xmlns:a16="http://schemas.microsoft.com/office/drawing/2014/main" id="{6CB5C557-77A9-4A55-AF11-3896B7EA7E85}"/>
              </a:ext>
            </a:extLst>
          </p:cNvPr>
          <p:cNvSpPr txBox="1">
            <a:spLocks/>
          </p:cNvSpPr>
          <p:nvPr/>
        </p:nvSpPr>
        <p:spPr>
          <a:xfrm>
            <a:off x="9579263" y="6458400"/>
            <a:ext cx="2169825" cy="184666"/>
          </a:xfrm>
          <a:prstGeom prst="rect">
            <a:avLst/>
          </a:prstGeom>
        </p:spPr>
        <p:txBody>
          <a:bodyPr vert="horz" wrap="none" lIns="0" tIns="0" rIns="0" bIns="0" rtlCol="0" anchor="ctr">
            <a:noAutofit/>
          </a:bodyPr>
          <a:lstStyle>
            <a:defPPr>
              <a:defRPr lang="en-US"/>
            </a:defPPr>
            <a:lvl1pPr algn="ct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err="1"/>
              <a:t>Årsstämma</a:t>
            </a:r>
            <a:r>
              <a:rPr lang="en-US" dirty="0"/>
              <a:t> 2023</a:t>
            </a:r>
          </a:p>
        </p:txBody>
      </p:sp>
      <p:pic>
        <p:nvPicPr>
          <p:cNvPr id="80909" name="Picture 13">
            <a:extLst>
              <a:ext uri="{FF2B5EF4-FFF2-40B4-BE49-F238E27FC236}">
                <a16:creationId xmlns:a16="http://schemas.microsoft.com/office/drawing/2014/main" id="{35965FED-D2A0-2866-53DD-292EC7DDA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190" y="1183345"/>
            <a:ext cx="8740222" cy="47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481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DA04B6A-5207-4E0A-8485-9F90BB101B8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3" name="Object 2" hidden="1">
                        <a:extLst>
                          <a:ext uri="{FF2B5EF4-FFF2-40B4-BE49-F238E27FC236}">
                            <a16:creationId xmlns:a16="http://schemas.microsoft.com/office/drawing/2014/main" id="{2DA04B6A-5207-4E0A-8485-9F90BB101B8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Placeholder 10" descr="A picture containing person, little, sitting, small&#10;&#10;Description automatically generated">
            <a:extLst>
              <a:ext uri="{FF2B5EF4-FFF2-40B4-BE49-F238E27FC236}">
                <a16:creationId xmlns:a16="http://schemas.microsoft.com/office/drawing/2014/main" id="{7A686679-C903-429F-B971-B8FD561B7C84}"/>
              </a:ext>
            </a:extLst>
          </p:cNvPr>
          <p:cNvPicPr>
            <a:picLocks noGrp="1" noChangeAspect="1"/>
          </p:cNvPicPr>
          <p:nvPr>
            <p:ph type="pic" sz="quarter" idx="16"/>
          </p:nvPr>
        </p:nvPicPr>
        <p:blipFill rotWithShape="1">
          <a:blip r:embed="rId6" cstate="hqprint">
            <a:extLst>
              <a:ext uri="{BEBA8EAE-BF5A-486C-A8C5-ECC9F3942E4B}">
                <a14:imgProps xmlns:a14="http://schemas.microsoft.com/office/drawing/2010/main">
                  <a14:imgLayer r:embed="rId7">
                    <a14:imgEffect>
                      <a14:brightnessContrast bright="-2000"/>
                    </a14:imgEffect>
                  </a14:imgLayer>
                </a14:imgProps>
              </a:ext>
              <a:ext uri="{28A0092B-C50C-407E-A947-70E740481C1C}">
                <a14:useLocalDpi xmlns:a14="http://schemas.microsoft.com/office/drawing/2010/main"/>
              </a:ext>
            </a:extLst>
          </a:blip>
          <a:srcRect/>
          <a:stretch/>
        </p:blipFill>
        <p:spPr/>
      </p:pic>
      <p:sp>
        <p:nvSpPr>
          <p:cNvPr id="13" name="Title 16">
            <a:extLst>
              <a:ext uri="{FF2B5EF4-FFF2-40B4-BE49-F238E27FC236}">
                <a16:creationId xmlns:a16="http://schemas.microsoft.com/office/drawing/2014/main" id="{9CA447FA-3F24-4F69-99D0-929F131F6071}"/>
              </a:ext>
            </a:extLst>
          </p:cNvPr>
          <p:cNvSpPr>
            <a:spLocks noGrp="1"/>
          </p:cNvSpPr>
          <p:nvPr>
            <p:ph type="title"/>
          </p:nvPr>
        </p:nvSpPr>
        <p:spPr>
          <a:xfrm>
            <a:off x="442913" y="435920"/>
            <a:ext cx="3636962" cy="4914000"/>
          </a:xfrm>
          <a:noFill/>
        </p:spPr>
        <p:txBody>
          <a:bodyPr vert="horz"/>
          <a:lstStyle/>
          <a:p>
            <a:r>
              <a:rPr lang="en-GB" sz="5400" spc="0" dirty="0">
                <a:latin typeface="Playfair Display Black" pitchFamily="2" charset="0"/>
              </a:rPr>
              <a:t>Making Better Happen™</a:t>
            </a:r>
            <a:br>
              <a:rPr lang="en-GB" sz="3200" dirty="0"/>
            </a:br>
            <a:r>
              <a:rPr lang="sv-SE" sz="4000" i="1" spc="0" dirty="0">
                <a:latin typeface="Playfair Display" pitchFamily="2" charset="0"/>
              </a:rPr>
              <a:t>för människor och miljö</a:t>
            </a:r>
            <a:endParaRPr lang="en-GB" i="1" dirty="0"/>
          </a:p>
        </p:txBody>
      </p:sp>
      <p:sp>
        <p:nvSpPr>
          <p:cNvPr id="19" name="TextBox 18">
            <a:extLst>
              <a:ext uri="{FF2B5EF4-FFF2-40B4-BE49-F238E27FC236}">
                <a16:creationId xmlns:a16="http://schemas.microsoft.com/office/drawing/2014/main" id="{07E53C8E-1DFC-4AAA-AE25-B63F18AC7D06}"/>
              </a:ext>
            </a:extLst>
          </p:cNvPr>
          <p:cNvSpPr txBox="1"/>
          <p:nvPr/>
        </p:nvSpPr>
        <p:spPr>
          <a:xfrm>
            <a:off x="442913" y="1302516"/>
            <a:ext cx="3678711" cy="584775"/>
          </a:xfrm>
          <a:prstGeom prst="rect">
            <a:avLst/>
          </a:prstGeom>
          <a:noFill/>
          <a:ln>
            <a:noFill/>
          </a:ln>
        </p:spPr>
        <p:txBody>
          <a:bodyPr wrap="square" lIns="0">
            <a:spAutoFit/>
          </a:bodyPr>
          <a:lstStyle/>
          <a:p>
            <a:r>
              <a:rPr lang="sv-SE" sz="3200" dirty="0">
                <a:solidFill>
                  <a:schemeClr val="bg1"/>
                </a:solidFill>
                <a:latin typeface="Playfair Display" pitchFamily="2" charset="0"/>
                <a:ea typeface="+mj-ea"/>
                <a:cs typeface="+mj-cs"/>
              </a:rPr>
              <a:t>AAK:s åtagande:</a:t>
            </a:r>
            <a:endParaRPr lang="en-US" sz="3200" dirty="0">
              <a:solidFill>
                <a:schemeClr val="bg1"/>
              </a:solidFill>
              <a:latin typeface="Playfair Display" pitchFamily="2" charset="0"/>
              <a:ea typeface="+mj-ea"/>
              <a:cs typeface="+mj-cs"/>
            </a:endParaRPr>
          </a:p>
        </p:txBody>
      </p:sp>
    </p:spTree>
    <p:extLst>
      <p:ext uri="{BB962C8B-B14F-4D97-AF65-F5344CB8AC3E}">
        <p14:creationId xmlns:p14="http://schemas.microsoft.com/office/powerpoint/2010/main" val="2843580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496AA759-F84C-7144-9AA6-9F8682156062}"/>
              </a:ext>
            </a:extLst>
          </p:cNvPr>
          <p:cNvSpPr/>
          <p:nvPr/>
        </p:nvSpPr>
        <p:spPr>
          <a:xfrm>
            <a:off x="8212572" y="997023"/>
            <a:ext cx="3708000" cy="4180861"/>
          </a:xfrm>
          <a:prstGeom prst="rect">
            <a:avLst/>
          </a:prstGeom>
          <a:solidFill>
            <a:srgbClr val="FFD84E"/>
          </a:solidFill>
          <a:ln w="9525" cap="flat">
            <a:noFill/>
            <a:prstDash val="solid"/>
            <a:miter/>
          </a:ln>
        </p:spPr>
        <p:txBody>
          <a:bodyPr lIns="72000" tIns="72000" rIns="72000" bIns="72000" rtlCol="0" anchor="ctr"/>
          <a:lstStyle/>
          <a:p>
            <a:pPr algn="l"/>
            <a:endParaRPr lang="sv-SE" sz="1600" spc="-30">
              <a:solidFill>
                <a:schemeClr val="bg1"/>
              </a:solidFill>
            </a:endParaRPr>
          </a:p>
        </p:txBody>
      </p:sp>
      <p:sp>
        <p:nvSpPr>
          <p:cNvPr id="14" name="Rektangel 13">
            <a:extLst>
              <a:ext uri="{FF2B5EF4-FFF2-40B4-BE49-F238E27FC236}">
                <a16:creationId xmlns:a16="http://schemas.microsoft.com/office/drawing/2014/main" id="{4C387679-F3DB-B18B-BBCE-EE6F56DC17E8}"/>
              </a:ext>
            </a:extLst>
          </p:cNvPr>
          <p:cNvSpPr/>
          <p:nvPr/>
        </p:nvSpPr>
        <p:spPr>
          <a:xfrm>
            <a:off x="4327741" y="1013571"/>
            <a:ext cx="3708000" cy="4164313"/>
          </a:xfrm>
          <a:prstGeom prst="rect">
            <a:avLst/>
          </a:prstGeom>
          <a:solidFill>
            <a:srgbClr val="B1D33B"/>
          </a:solidFill>
          <a:ln w="9525" cap="flat">
            <a:noFill/>
            <a:prstDash val="solid"/>
            <a:miter/>
          </a:ln>
        </p:spPr>
        <p:txBody>
          <a:bodyPr lIns="72000" tIns="72000" rIns="72000" bIns="72000" rtlCol="0" anchor="ctr"/>
          <a:lstStyle/>
          <a:p>
            <a:pPr algn="l"/>
            <a:endParaRPr lang="sv-SE" sz="1600" spc="-30">
              <a:solidFill>
                <a:schemeClr val="bg1"/>
              </a:solidFill>
            </a:endParaRPr>
          </a:p>
        </p:txBody>
      </p:sp>
      <p:sp>
        <p:nvSpPr>
          <p:cNvPr id="6" name="Rektangel 5">
            <a:extLst>
              <a:ext uri="{FF2B5EF4-FFF2-40B4-BE49-F238E27FC236}">
                <a16:creationId xmlns:a16="http://schemas.microsoft.com/office/drawing/2014/main" id="{93FBA1F9-5CCF-8FB3-E2C7-00296D45B355}"/>
              </a:ext>
            </a:extLst>
          </p:cNvPr>
          <p:cNvSpPr/>
          <p:nvPr/>
        </p:nvSpPr>
        <p:spPr>
          <a:xfrm>
            <a:off x="442913" y="1013571"/>
            <a:ext cx="3708000" cy="4164313"/>
          </a:xfrm>
          <a:prstGeom prst="rect">
            <a:avLst/>
          </a:prstGeom>
          <a:solidFill>
            <a:srgbClr val="4A7B10"/>
          </a:solidFill>
          <a:ln w="9525" cap="flat">
            <a:noFill/>
            <a:prstDash val="solid"/>
            <a:miter/>
          </a:ln>
        </p:spPr>
        <p:txBody>
          <a:bodyPr lIns="72000" tIns="72000" rIns="72000" bIns="72000" rtlCol="0" anchor="ctr"/>
          <a:lstStyle/>
          <a:p>
            <a:pPr algn="l"/>
            <a:endParaRPr lang="sv-SE" sz="1600" spc="-30">
              <a:solidFill>
                <a:schemeClr val="bg1"/>
              </a:solidFill>
            </a:endParaRPr>
          </a:p>
        </p:txBody>
      </p:sp>
      <p:sp>
        <p:nvSpPr>
          <p:cNvPr id="4" name="Platshållare för sidfot 3">
            <a:extLst>
              <a:ext uri="{FF2B5EF4-FFF2-40B4-BE49-F238E27FC236}">
                <a16:creationId xmlns:a16="http://schemas.microsoft.com/office/drawing/2014/main" id="{928D6A86-433B-54A9-99B2-2766E8705DC3}"/>
              </a:ext>
            </a:extLst>
          </p:cNvPr>
          <p:cNvSpPr>
            <a:spLocks noGrp="1"/>
          </p:cNvSpPr>
          <p:nvPr>
            <p:ph type="ftr" sz="quarter" idx="11"/>
          </p:nvPr>
        </p:nvSpPr>
        <p:spPr/>
        <p:txBody>
          <a:bodyPr/>
          <a:lstStyle/>
          <a:p>
            <a:r>
              <a:rPr lang="en-US" noProof="0"/>
              <a:t>The Co-Development Company</a:t>
            </a:r>
            <a:endParaRPr lang="en-US" noProof="0" dirty="0"/>
          </a:p>
        </p:txBody>
      </p:sp>
      <p:sp>
        <p:nvSpPr>
          <p:cNvPr id="7" name="Platshållare för innehåll 6">
            <a:extLst>
              <a:ext uri="{FF2B5EF4-FFF2-40B4-BE49-F238E27FC236}">
                <a16:creationId xmlns:a16="http://schemas.microsoft.com/office/drawing/2014/main" id="{86602C7D-C903-C32F-C52B-917313991170}"/>
              </a:ext>
            </a:extLst>
          </p:cNvPr>
          <p:cNvSpPr>
            <a:spLocks noGrp="1"/>
          </p:cNvSpPr>
          <p:nvPr>
            <p:ph sz="quarter" idx="13"/>
          </p:nvPr>
        </p:nvSpPr>
        <p:spPr>
          <a:xfrm>
            <a:off x="442914" y="1105983"/>
            <a:ext cx="3707998" cy="217717"/>
          </a:xfrm>
          <a:noFill/>
        </p:spPr>
        <p:txBody>
          <a:bodyPr/>
          <a:lstStyle/>
          <a:p>
            <a:pPr marL="0" indent="0" algn="ctr">
              <a:buNone/>
            </a:pPr>
            <a:r>
              <a:rPr lang="sv-SE" sz="1600" spc="0" dirty="0">
                <a:solidFill>
                  <a:schemeClr val="bg1"/>
                </a:solidFill>
                <a:effectLst/>
                <a:latin typeface="Playfair Display Black" pitchFamily="2" charset="0"/>
              </a:rPr>
              <a:t>KLIMAT</a:t>
            </a:r>
          </a:p>
        </p:txBody>
      </p:sp>
      <p:sp>
        <p:nvSpPr>
          <p:cNvPr id="8" name="Platshållare för innehåll 7">
            <a:extLst>
              <a:ext uri="{FF2B5EF4-FFF2-40B4-BE49-F238E27FC236}">
                <a16:creationId xmlns:a16="http://schemas.microsoft.com/office/drawing/2014/main" id="{AEE5A7EB-8BF2-8086-38DE-F5AE657FD59A}"/>
              </a:ext>
            </a:extLst>
          </p:cNvPr>
          <p:cNvSpPr>
            <a:spLocks noGrp="1"/>
          </p:cNvSpPr>
          <p:nvPr>
            <p:ph sz="quarter" idx="14"/>
          </p:nvPr>
        </p:nvSpPr>
        <p:spPr>
          <a:xfrm>
            <a:off x="8212570" y="1105983"/>
            <a:ext cx="3687065" cy="205839"/>
          </a:xfrm>
          <a:noFill/>
        </p:spPr>
        <p:txBody>
          <a:bodyPr/>
          <a:lstStyle/>
          <a:p>
            <a:pPr marL="0" indent="0" algn="ctr">
              <a:buNone/>
            </a:pPr>
            <a:r>
              <a:rPr lang="sv-SE" spc="0" dirty="0">
                <a:solidFill>
                  <a:srgbClr val="00264E"/>
                </a:solidFill>
                <a:latin typeface="Playfair Display Black" pitchFamily="2" charset="0"/>
              </a:rPr>
              <a:t>MÄNNISKOR</a:t>
            </a:r>
          </a:p>
        </p:txBody>
      </p:sp>
      <p:sp>
        <p:nvSpPr>
          <p:cNvPr id="2" name="Rubrik 1">
            <a:extLst>
              <a:ext uri="{FF2B5EF4-FFF2-40B4-BE49-F238E27FC236}">
                <a16:creationId xmlns:a16="http://schemas.microsoft.com/office/drawing/2014/main" id="{5CA74556-A3A8-D70D-EAFF-E73AC9833BC2}"/>
              </a:ext>
            </a:extLst>
          </p:cNvPr>
          <p:cNvSpPr>
            <a:spLocks noGrp="1"/>
          </p:cNvSpPr>
          <p:nvPr>
            <p:ph type="title"/>
          </p:nvPr>
        </p:nvSpPr>
        <p:spPr/>
        <p:txBody>
          <a:bodyPr/>
          <a:lstStyle/>
          <a:p>
            <a:r>
              <a:rPr lang="en-US" dirty="0" err="1"/>
              <a:t>Hållbarhet</a:t>
            </a:r>
            <a:r>
              <a:rPr lang="en-US" dirty="0"/>
              <a:t> – </a:t>
            </a:r>
            <a:r>
              <a:rPr lang="en-US" dirty="0" err="1"/>
              <a:t>viktiga</a:t>
            </a:r>
            <a:r>
              <a:rPr lang="en-US" dirty="0"/>
              <a:t> </a:t>
            </a:r>
            <a:r>
              <a:rPr lang="en-US" dirty="0" err="1"/>
              <a:t>framsteg</a:t>
            </a:r>
            <a:r>
              <a:rPr lang="en-US" dirty="0"/>
              <a:t> 2022</a:t>
            </a:r>
          </a:p>
        </p:txBody>
      </p:sp>
      <p:sp>
        <p:nvSpPr>
          <p:cNvPr id="9" name="Platshållare för innehåll 8">
            <a:extLst>
              <a:ext uri="{FF2B5EF4-FFF2-40B4-BE49-F238E27FC236}">
                <a16:creationId xmlns:a16="http://schemas.microsoft.com/office/drawing/2014/main" id="{B7D1B4AF-3E50-345D-B6AB-4B0632843CC7}"/>
              </a:ext>
            </a:extLst>
          </p:cNvPr>
          <p:cNvSpPr>
            <a:spLocks noGrp="1"/>
          </p:cNvSpPr>
          <p:nvPr>
            <p:ph sz="quarter" idx="15"/>
          </p:nvPr>
        </p:nvSpPr>
        <p:spPr>
          <a:xfrm>
            <a:off x="4327741" y="1105983"/>
            <a:ext cx="3708000" cy="205839"/>
          </a:xfrm>
          <a:noFill/>
        </p:spPr>
        <p:txBody>
          <a:bodyPr/>
          <a:lstStyle/>
          <a:p>
            <a:pPr marL="0" indent="0" algn="ctr">
              <a:buNone/>
            </a:pPr>
            <a:r>
              <a:rPr lang="sv-SE" spc="0" dirty="0">
                <a:solidFill>
                  <a:srgbClr val="00264E"/>
                </a:solidFill>
                <a:latin typeface="Playfair Display Black" pitchFamily="2" charset="0"/>
              </a:rPr>
              <a:t>BIOLOGISK MÅNGFALD</a:t>
            </a:r>
          </a:p>
        </p:txBody>
      </p:sp>
      <p:sp>
        <p:nvSpPr>
          <p:cNvPr id="16" name="Platshållare för innehåll 6">
            <a:extLst>
              <a:ext uri="{FF2B5EF4-FFF2-40B4-BE49-F238E27FC236}">
                <a16:creationId xmlns:a16="http://schemas.microsoft.com/office/drawing/2014/main" id="{8358DF77-653A-0F1B-CFF3-5B75713DF350}"/>
              </a:ext>
            </a:extLst>
          </p:cNvPr>
          <p:cNvSpPr txBox="1">
            <a:spLocks/>
          </p:cNvSpPr>
          <p:nvPr/>
        </p:nvSpPr>
        <p:spPr>
          <a:xfrm>
            <a:off x="4508013" y="2701416"/>
            <a:ext cx="3408725" cy="148320"/>
          </a:xfrm>
          <a:prstGeom prst="rect">
            <a:avLst/>
          </a:prstGeom>
          <a:noFill/>
        </p:spPr>
        <p:txBody>
          <a:bodyPr vert="horz"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600"/>
              </a:spcAft>
              <a:buClr>
                <a:schemeClr val="tx2"/>
              </a:buClr>
              <a:buNone/>
            </a:pPr>
            <a:r>
              <a:rPr lang="sv-SE" sz="1000" kern="800" dirty="0">
                <a:solidFill>
                  <a:srgbClr val="00264E"/>
                </a:solidFill>
                <a:latin typeface="Work Sans Light" pitchFamily="2" charset="0"/>
              </a:rPr>
              <a:t>S</a:t>
            </a:r>
            <a:r>
              <a:rPr lang="en-US" sz="1000" kern="800" dirty="0" err="1">
                <a:solidFill>
                  <a:srgbClr val="00264E"/>
                </a:solidFill>
                <a:latin typeface="Work Sans Light" pitchFamily="2" charset="0"/>
              </a:rPr>
              <a:t>kydd</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och</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återställande</a:t>
            </a:r>
            <a:r>
              <a:rPr lang="en-US" sz="1000" kern="800" dirty="0">
                <a:solidFill>
                  <a:srgbClr val="00264E"/>
                </a:solidFill>
                <a:latin typeface="Work Sans Light" pitchFamily="2" charset="0"/>
              </a:rPr>
              <a:t> av </a:t>
            </a:r>
            <a:r>
              <a:rPr lang="en-US" sz="1000" kern="800" dirty="0" err="1">
                <a:solidFill>
                  <a:srgbClr val="00264E"/>
                </a:solidFill>
                <a:latin typeface="Work Sans Light" pitchFamily="2" charset="0"/>
              </a:rPr>
              <a:t>biologisk</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mångfald</a:t>
            </a:r>
            <a:endParaRPr lang="en-US" sz="1000" kern="800" dirty="0">
              <a:solidFill>
                <a:srgbClr val="00264E"/>
              </a:solidFill>
              <a:latin typeface="Work Sans Light" pitchFamily="2" charset="0"/>
            </a:endParaRPr>
          </a:p>
        </p:txBody>
      </p:sp>
      <p:sp>
        <p:nvSpPr>
          <p:cNvPr id="19" name="textruta 18">
            <a:extLst>
              <a:ext uri="{FF2B5EF4-FFF2-40B4-BE49-F238E27FC236}">
                <a16:creationId xmlns:a16="http://schemas.microsoft.com/office/drawing/2014/main" id="{257F11D1-882B-34BE-C6CA-A519F4A9A03E}"/>
              </a:ext>
            </a:extLst>
          </p:cNvPr>
          <p:cNvSpPr txBox="1"/>
          <p:nvPr/>
        </p:nvSpPr>
        <p:spPr>
          <a:xfrm>
            <a:off x="442913" y="5362721"/>
            <a:ext cx="11477659" cy="777597"/>
          </a:xfrm>
          <a:prstGeom prst="rect">
            <a:avLst/>
          </a:prstGeom>
          <a:solidFill>
            <a:srgbClr val="2067CA"/>
          </a:solidFill>
          <a:ln>
            <a:solidFill>
              <a:srgbClr val="2067CA"/>
            </a:solidFill>
          </a:ln>
        </p:spPr>
        <p:txBody>
          <a:bodyPr wrap="square" lIns="0" tIns="0" rIns="0" bIns="0" rtlCol="0" anchor="ctr" anchorCtr="0">
            <a:noAutofit/>
          </a:bodyPr>
          <a:lstStyle/>
          <a:p>
            <a:pPr algn="ctr">
              <a:buClr>
                <a:schemeClr val="tx2"/>
              </a:buClr>
            </a:pPr>
            <a:endParaRPr lang="sv-SE" sz="800" kern="800" dirty="0">
              <a:effectLst/>
            </a:endParaRPr>
          </a:p>
        </p:txBody>
      </p:sp>
      <p:sp>
        <p:nvSpPr>
          <p:cNvPr id="21" name="textruta 20">
            <a:extLst>
              <a:ext uri="{FF2B5EF4-FFF2-40B4-BE49-F238E27FC236}">
                <a16:creationId xmlns:a16="http://schemas.microsoft.com/office/drawing/2014/main" id="{784F6B74-AF5F-B838-0D90-B64C28A4C80D}"/>
              </a:ext>
            </a:extLst>
          </p:cNvPr>
          <p:cNvSpPr txBox="1"/>
          <p:nvPr/>
        </p:nvSpPr>
        <p:spPr>
          <a:xfrm>
            <a:off x="603397" y="1385877"/>
            <a:ext cx="3408721" cy="507831"/>
          </a:xfrm>
          <a:prstGeom prst="rect">
            <a:avLst/>
          </a:prstGeom>
          <a:noFill/>
          <a:ln>
            <a:noFill/>
          </a:ln>
        </p:spPr>
        <p:txBody>
          <a:bodyPr wrap="square" lIns="0" tIns="0" rIns="0" bIns="0" rtlCol="0">
            <a:spAutoFit/>
          </a:bodyPr>
          <a:lstStyle/>
          <a:p>
            <a:pPr>
              <a:spcAft>
                <a:spcPts val="600"/>
              </a:spcAft>
            </a:pPr>
            <a:r>
              <a:rPr lang="en-US" sz="1100" dirty="0" err="1">
                <a:solidFill>
                  <a:schemeClr val="bg1"/>
                </a:solidFill>
                <a:effectLst/>
                <a:latin typeface="Work Sans SemiBold" pitchFamily="2" charset="0"/>
              </a:rPr>
              <a:t>Vetenskapsbaserade</a:t>
            </a:r>
            <a:r>
              <a:rPr lang="en-US" sz="1100" dirty="0">
                <a:solidFill>
                  <a:schemeClr val="bg1"/>
                </a:solidFill>
                <a:effectLst/>
                <a:latin typeface="Work Sans SemiBold" pitchFamily="2" charset="0"/>
              </a:rPr>
              <a:t> </a:t>
            </a:r>
            <a:r>
              <a:rPr lang="en-US" sz="1100" dirty="0" err="1">
                <a:solidFill>
                  <a:schemeClr val="bg1"/>
                </a:solidFill>
                <a:effectLst/>
                <a:latin typeface="Work Sans SemiBold" pitchFamily="2" charset="0"/>
              </a:rPr>
              <a:t>mål</a:t>
            </a:r>
            <a:r>
              <a:rPr lang="en-US" sz="1100" dirty="0">
                <a:solidFill>
                  <a:schemeClr val="bg1"/>
                </a:solidFill>
                <a:effectLst/>
                <a:latin typeface="Work Sans SemiBold" pitchFamily="2" charset="0"/>
              </a:rPr>
              <a:t> för Scope 1-3 </a:t>
            </a:r>
            <a:r>
              <a:rPr lang="en-US" sz="1100" dirty="0" err="1">
                <a:solidFill>
                  <a:schemeClr val="bg1"/>
                </a:solidFill>
                <a:effectLst/>
                <a:latin typeface="Work Sans SemiBold" pitchFamily="2" charset="0"/>
              </a:rPr>
              <a:t>inlämnade</a:t>
            </a:r>
            <a:r>
              <a:rPr lang="en-US" sz="1100" dirty="0">
                <a:solidFill>
                  <a:schemeClr val="bg1"/>
                </a:solidFill>
                <a:effectLst/>
                <a:latin typeface="Work Sans SemiBold" pitchFamily="2" charset="0"/>
              </a:rPr>
              <a:t> </a:t>
            </a:r>
            <a:r>
              <a:rPr lang="en-US" sz="1100" dirty="0" err="1">
                <a:solidFill>
                  <a:schemeClr val="bg1"/>
                </a:solidFill>
                <a:effectLst/>
                <a:latin typeface="Work Sans SemiBold" pitchFamily="2" charset="0"/>
              </a:rPr>
              <a:t>och</a:t>
            </a:r>
            <a:r>
              <a:rPr lang="en-US" sz="1100" dirty="0">
                <a:solidFill>
                  <a:schemeClr val="bg1"/>
                </a:solidFill>
                <a:effectLst/>
                <a:latin typeface="Work Sans SemiBold" pitchFamily="2" charset="0"/>
              </a:rPr>
              <a:t> </a:t>
            </a:r>
            <a:r>
              <a:rPr lang="en-US" sz="1100" dirty="0" err="1">
                <a:solidFill>
                  <a:schemeClr val="bg1"/>
                </a:solidFill>
                <a:effectLst/>
                <a:latin typeface="Work Sans SemiBold" pitchFamily="2" charset="0"/>
              </a:rPr>
              <a:t>färdplaner</a:t>
            </a:r>
            <a:r>
              <a:rPr lang="en-US" sz="1100" dirty="0">
                <a:solidFill>
                  <a:schemeClr val="bg1"/>
                </a:solidFill>
                <a:effectLst/>
                <a:latin typeface="Work Sans SemiBold" pitchFamily="2" charset="0"/>
              </a:rPr>
              <a:t> för </a:t>
            </a:r>
            <a:r>
              <a:rPr lang="en-US" sz="1100" dirty="0" err="1">
                <a:solidFill>
                  <a:schemeClr val="bg1"/>
                </a:solidFill>
                <a:effectLst/>
                <a:latin typeface="Work Sans SemiBold" pitchFamily="2" charset="0"/>
              </a:rPr>
              <a:t>minskade</a:t>
            </a:r>
            <a:r>
              <a:rPr lang="en-US" sz="1100" dirty="0">
                <a:solidFill>
                  <a:schemeClr val="bg1"/>
                </a:solidFill>
                <a:effectLst/>
                <a:latin typeface="Work Sans SemiBold" pitchFamily="2" charset="0"/>
              </a:rPr>
              <a:t> </a:t>
            </a:r>
            <a:r>
              <a:rPr lang="en-US" sz="1100" dirty="0" err="1">
                <a:solidFill>
                  <a:schemeClr val="bg1"/>
                </a:solidFill>
                <a:effectLst/>
                <a:latin typeface="Work Sans SemiBold" pitchFamily="2" charset="0"/>
              </a:rPr>
              <a:t>koldioxidutsläpp</a:t>
            </a:r>
            <a:r>
              <a:rPr lang="en-US" sz="1100" dirty="0">
                <a:solidFill>
                  <a:schemeClr val="bg1"/>
                </a:solidFill>
                <a:effectLst/>
                <a:latin typeface="Work Sans SemiBold" pitchFamily="2" charset="0"/>
              </a:rPr>
              <a:t> </a:t>
            </a:r>
            <a:r>
              <a:rPr lang="en-US" sz="1100" dirty="0" err="1">
                <a:solidFill>
                  <a:schemeClr val="bg1"/>
                </a:solidFill>
                <a:effectLst/>
                <a:latin typeface="Work Sans SemiBold" pitchFamily="2" charset="0"/>
              </a:rPr>
              <a:t>framtagna</a:t>
            </a:r>
            <a:endParaRPr lang="en-US" sz="1100" dirty="0">
              <a:solidFill>
                <a:schemeClr val="bg1"/>
              </a:solidFill>
              <a:effectLst/>
              <a:latin typeface="Work Sans SemiBold" pitchFamily="2" charset="0"/>
            </a:endParaRPr>
          </a:p>
        </p:txBody>
      </p:sp>
      <p:sp>
        <p:nvSpPr>
          <p:cNvPr id="22" name="textruta 21">
            <a:extLst>
              <a:ext uri="{FF2B5EF4-FFF2-40B4-BE49-F238E27FC236}">
                <a16:creationId xmlns:a16="http://schemas.microsoft.com/office/drawing/2014/main" id="{E9AAA6CE-F786-98F3-B1AE-B2506FA7B796}"/>
              </a:ext>
            </a:extLst>
          </p:cNvPr>
          <p:cNvSpPr txBox="1"/>
          <p:nvPr/>
        </p:nvSpPr>
        <p:spPr>
          <a:xfrm>
            <a:off x="603397" y="3039896"/>
            <a:ext cx="2335708" cy="600164"/>
          </a:xfrm>
          <a:prstGeom prst="rect">
            <a:avLst/>
          </a:prstGeom>
          <a:noFill/>
          <a:ln>
            <a:noFill/>
          </a:ln>
        </p:spPr>
        <p:txBody>
          <a:bodyPr wrap="square" lIns="0" tIns="0" rIns="0" bIns="0" rtlCol="0">
            <a:spAutoFit/>
          </a:bodyPr>
          <a:lstStyle/>
          <a:p>
            <a:r>
              <a:rPr lang="en-US" sz="3000" b="1" dirty="0">
                <a:solidFill>
                  <a:schemeClr val="bg1"/>
                </a:solidFill>
                <a:latin typeface="Playfair Display" pitchFamily="2" charset="0"/>
              </a:rPr>
              <a:t>+9%</a:t>
            </a:r>
            <a:r>
              <a:rPr lang="en-US" sz="2000" b="1" dirty="0">
                <a:solidFill>
                  <a:schemeClr val="bg1"/>
                </a:solidFill>
                <a:latin typeface="Playfair Display" pitchFamily="2" charset="0"/>
              </a:rPr>
              <a:t> </a:t>
            </a:r>
          </a:p>
          <a:p>
            <a:r>
              <a:rPr lang="en-US" sz="900" kern="800" spc="-30" dirty="0" err="1">
                <a:solidFill>
                  <a:schemeClr val="bg1"/>
                </a:solidFill>
              </a:rPr>
              <a:t>mer</a:t>
            </a:r>
            <a:r>
              <a:rPr lang="en-US" sz="900" kern="800" spc="-30" dirty="0">
                <a:solidFill>
                  <a:schemeClr val="bg1"/>
                </a:solidFill>
              </a:rPr>
              <a:t> </a:t>
            </a:r>
            <a:r>
              <a:rPr lang="en-US" sz="900" kern="800" spc="-30" dirty="0" err="1">
                <a:solidFill>
                  <a:schemeClr val="bg1"/>
                </a:solidFill>
              </a:rPr>
              <a:t>förnybar</a:t>
            </a:r>
            <a:r>
              <a:rPr lang="en-US" sz="900" kern="800" spc="-30" dirty="0">
                <a:solidFill>
                  <a:schemeClr val="bg1"/>
                </a:solidFill>
              </a:rPr>
              <a:t> </a:t>
            </a:r>
            <a:r>
              <a:rPr lang="en-US" sz="900" kern="800" spc="-30" dirty="0" err="1">
                <a:solidFill>
                  <a:schemeClr val="bg1"/>
                </a:solidFill>
              </a:rPr>
              <a:t>el</a:t>
            </a:r>
            <a:r>
              <a:rPr lang="en-US" sz="900" kern="800" spc="-30" dirty="0">
                <a:solidFill>
                  <a:schemeClr val="bg1"/>
                </a:solidFill>
              </a:rPr>
              <a:t> </a:t>
            </a:r>
            <a:r>
              <a:rPr lang="en-US" sz="900" kern="800" spc="-30" dirty="0" err="1">
                <a:solidFill>
                  <a:schemeClr val="bg1"/>
                </a:solidFill>
              </a:rPr>
              <a:t>inköpt</a:t>
            </a:r>
            <a:r>
              <a:rPr lang="en-US" sz="900" kern="800" spc="-30" dirty="0">
                <a:solidFill>
                  <a:schemeClr val="bg1"/>
                </a:solidFill>
              </a:rPr>
              <a:t> under 2022</a:t>
            </a:r>
          </a:p>
        </p:txBody>
      </p:sp>
      <p:sp>
        <p:nvSpPr>
          <p:cNvPr id="23" name="textruta 22">
            <a:extLst>
              <a:ext uri="{FF2B5EF4-FFF2-40B4-BE49-F238E27FC236}">
                <a16:creationId xmlns:a16="http://schemas.microsoft.com/office/drawing/2014/main" id="{02761423-A506-D285-004A-4A000D30AE38}"/>
              </a:ext>
            </a:extLst>
          </p:cNvPr>
          <p:cNvSpPr txBox="1"/>
          <p:nvPr/>
        </p:nvSpPr>
        <p:spPr>
          <a:xfrm>
            <a:off x="603396" y="4226687"/>
            <a:ext cx="2460471" cy="461665"/>
          </a:xfrm>
          <a:prstGeom prst="rect">
            <a:avLst/>
          </a:prstGeom>
          <a:noFill/>
          <a:ln>
            <a:noFill/>
          </a:ln>
        </p:spPr>
        <p:txBody>
          <a:bodyPr wrap="square" lIns="0" tIns="0" rIns="0" bIns="0" rtlCol="0">
            <a:spAutoFit/>
          </a:bodyPr>
          <a:lstStyle/>
          <a:p>
            <a:pPr marL="0" indent="0">
              <a:lnSpc>
                <a:spcPct val="100000"/>
              </a:lnSpc>
              <a:spcBef>
                <a:spcPts val="0"/>
              </a:spcBef>
              <a:buClr>
                <a:schemeClr val="tx2"/>
              </a:buClr>
              <a:buNone/>
            </a:pPr>
            <a:r>
              <a:rPr lang="en-US" sz="3000" b="1" dirty="0">
                <a:solidFill>
                  <a:schemeClr val="bg1"/>
                </a:solidFill>
                <a:latin typeface="Playfair Display" pitchFamily="2" charset="0"/>
              </a:rPr>
              <a:t>93%</a:t>
            </a:r>
            <a:r>
              <a:rPr lang="en-US" sz="2000" b="1" dirty="0">
                <a:solidFill>
                  <a:schemeClr val="bg1"/>
                </a:solidFill>
                <a:latin typeface="Playfair Display" pitchFamily="2" charset="0"/>
              </a:rPr>
              <a:t> </a:t>
            </a:r>
            <a:r>
              <a:rPr lang="en-US" sz="900" kern="800" spc="-30" dirty="0">
                <a:solidFill>
                  <a:schemeClr val="bg1"/>
                </a:solidFill>
              </a:rPr>
              <a:t>av </a:t>
            </a:r>
            <a:r>
              <a:rPr lang="en-US" sz="900" kern="800" spc="-30" dirty="0" err="1">
                <a:solidFill>
                  <a:schemeClr val="bg1"/>
                </a:solidFill>
              </a:rPr>
              <a:t>avfallet</a:t>
            </a:r>
            <a:r>
              <a:rPr lang="en-US" sz="900" kern="800" spc="-30" dirty="0">
                <a:solidFill>
                  <a:schemeClr val="bg1"/>
                </a:solidFill>
              </a:rPr>
              <a:t> </a:t>
            </a:r>
            <a:r>
              <a:rPr lang="en-US" sz="900" kern="800" spc="-30" dirty="0" err="1">
                <a:solidFill>
                  <a:schemeClr val="bg1"/>
                </a:solidFill>
              </a:rPr>
              <a:t>gick</a:t>
            </a:r>
            <a:r>
              <a:rPr lang="en-US" sz="900" kern="800" spc="-30" dirty="0">
                <a:solidFill>
                  <a:schemeClr val="bg1"/>
                </a:solidFill>
              </a:rPr>
              <a:t> till </a:t>
            </a:r>
            <a:r>
              <a:rPr lang="en-US" sz="900" kern="800" spc="-30" dirty="0" err="1">
                <a:solidFill>
                  <a:schemeClr val="bg1"/>
                </a:solidFill>
              </a:rPr>
              <a:t>återvinning</a:t>
            </a:r>
            <a:endParaRPr lang="en-US" sz="900" kern="800" spc="-30" dirty="0">
              <a:solidFill>
                <a:schemeClr val="bg1"/>
              </a:solidFill>
            </a:endParaRPr>
          </a:p>
        </p:txBody>
      </p:sp>
      <p:sp>
        <p:nvSpPr>
          <p:cNvPr id="24" name="textruta 23">
            <a:extLst>
              <a:ext uri="{FF2B5EF4-FFF2-40B4-BE49-F238E27FC236}">
                <a16:creationId xmlns:a16="http://schemas.microsoft.com/office/drawing/2014/main" id="{64D95CFA-9CFE-CB44-2872-3CFA94F9B622}"/>
              </a:ext>
            </a:extLst>
          </p:cNvPr>
          <p:cNvSpPr txBox="1"/>
          <p:nvPr/>
        </p:nvSpPr>
        <p:spPr>
          <a:xfrm>
            <a:off x="4522908" y="3958279"/>
            <a:ext cx="3378928" cy="208106"/>
          </a:xfrm>
          <a:prstGeom prst="rect">
            <a:avLst/>
          </a:prstGeom>
          <a:noFill/>
          <a:ln>
            <a:noFill/>
          </a:ln>
        </p:spPr>
        <p:txBody>
          <a:bodyPr wrap="square" lIns="0" tIns="0" rIns="0" bIns="0" rtlCol="0" anchor="ctr" anchorCtr="0">
            <a:noAutofit/>
          </a:bodyPr>
          <a:lstStyle/>
          <a:p>
            <a:r>
              <a:rPr lang="en-US" sz="800" dirty="0">
                <a:solidFill>
                  <a:srgbClr val="00264E"/>
                </a:solidFill>
                <a:latin typeface="Work Sans Medium" pitchFamily="2" charset="0"/>
              </a:rPr>
              <a:t>2025: </a:t>
            </a:r>
            <a:r>
              <a:rPr lang="en-US" sz="800" spc="-30" dirty="0">
                <a:effectLst/>
              </a:rPr>
              <a:t>100% </a:t>
            </a:r>
            <a:r>
              <a:rPr lang="en-US" sz="800" spc="-30" dirty="0" err="1">
                <a:effectLst/>
              </a:rPr>
              <a:t>verifierat</a:t>
            </a:r>
            <a:r>
              <a:rPr lang="en-US" sz="800" spc="-30" dirty="0">
                <a:effectLst/>
              </a:rPr>
              <a:t> </a:t>
            </a:r>
            <a:r>
              <a:rPr lang="en-US" sz="800" spc="-30" dirty="0" err="1">
                <a:effectLst/>
              </a:rPr>
              <a:t>avskogningsfri</a:t>
            </a:r>
            <a:r>
              <a:rPr lang="en-US" sz="800" spc="-30" dirty="0">
                <a:effectLst/>
              </a:rPr>
              <a:t> palm</a:t>
            </a:r>
            <a:endParaRPr lang="en-US" sz="800" spc="-30" dirty="0"/>
          </a:p>
        </p:txBody>
      </p:sp>
      <p:sp>
        <p:nvSpPr>
          <p:cNvPr id="17" name="Platshållare för innehåll 6">
            <a:extLst>
              <a:ext uri="{FF2B5EF4-FFF2-40B4-BE49-F238E27FC236}">
                <a16:creationId xmlns:a16="http://schemas.microsoft.com/office/drawing/2014/main" id="{270E9CA9-E443-8403-5899-F0A18A317845}"/>
              </a:ext>
            </a:extLst>
          </p:cNvPr>
          <p:cNvSpPr txBox="1">
            <a:spLocks/>
          </p:cNvSpPr>
          <p:nvPr/>
        </p:nvSpPr>
        <p:spPr>
          <a:xfrm>
            <a:off x="8376243" y="1383739"/>
            <a:ext cx="3602154" cy="153888"/>
          </a:xfrm>
          <a:prstGeom prst="rect">
            <a:avLst/>
          </a:prstGeom>
          <a:noFill/>
        </p:spPr>
        <p:txBody>
          <a:bodyPr vert="horz"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600"/>
              </a:spcAft>
              <a:buClr>
                <a:schemeClr val="tx2"/>
              </a:buClr>
              <a:buNone/>
            </a:pPr>
            <a:r>
              <a:rPr lang="en-US" sz="1000" kern="800" dirty="0" err="1">
                <a:solidFill>
                  <a:srgbClr val="00264E"/>
                </a:solidFill>
                <a:latin typeface="Work Sans Light" pitchFamily="2" charset="0"/>
              </a:rPr>
              <a:t>Införvliva</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respekt</a:t>
            </a:r>
            <a:r>
              <a:rPr lang="en-US" sz="1000" kern="800" dirty="0">
                <a:solidFill>
                  <a:srgbClr val="00264E"/>
                </a:solidFill>
                <a:latin typeface="Work Sans Light" pitchFamily="2" charset="0"/>
              </a:rPr>
              <a:t> för </a:t>
            </a:r>
            <a:r>
              <a:rPr lang="en-US" sz="1000" kern="800" dirty="0" err="1">
                <a:solidFill>
                  <a:srgbClr val="00264E"/>
                </a:solidFill>
                <a:latin typeface="Work Sans Light" pitchFamily="2" charset="0"/>
              </a:rPr>
              <a:t>mänskliga</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rättigheter</a:t>
            </a:r>
            <a:endParaRPr lang="en-US" sz="1000" kern="800" dirty="0">
              <a:solidFill>
                <a:srgbClr val="00264E"/>
              </a:solidFill>
              <a:latin typeface="Work Sans Light" pitchFamily="2" charset="0"/>
            </a:endParaRPr>
          </a:p>
        </p:txBody>
      </p:sp>
      <p:sp>
        <p:nvSpPr>
          <p:cNvPr id="26" name="Platshållare för innehåll 6">
            <a:extLst>
              <a:ext uri="{FF2B5EF4-FFF2-40B4-BE49-F238E27FC236}">
                <a16:creationId xmlns:a16="http://schemas.microsoft.com/office/drawing/2014/main" id="{5EBC45A4-782F-C0A7-ADDA-820143CC140C}"/>
              </a:ext>
            </a:extLst>
          </p:cNvPr>
          <p:cNvSpPr txBox="1">
            <a:spLocks/>
          </p:cNvSpPr>
          <p:nvPr/>
        </p:nvSpPr>
        <p:spPr>
          <a:xfrm>
            <a:off x="8376242" y="1599442"/>
            <a:ext cx="3405535" cy="430432"/>
          </a:xfrm>
          <a:prstGeom prst="rect">
            <a:avLst/>
          </a:prstGeom>
          <a:noFill/>
        </p:spPr>
        <p:txBody>
          <a:bodyPr vert="horz" lIns="0" tIns="0" rIns="0" bIns="0" rtlCol="0" anchor="t" anchorCtr="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Clr>
                <a:schemeClr val="tx2"/>
              </a:buClr>
              <a:buNone/>
            </a:pPr>
            <a:r>
              <a:rPr lang="en-US" sz="1100" dirty="0" err="1">
                <a:solidFill>
                  <a:srgbClr val="00264E"/>
                </a:solidFill>
                <a:latin typeface="Work Sans SemiBold" pitchFamily="2" charset="0"/>
              </a:rPr>
              <a:t>Riskbedömningen</a:t>
            </a:r>
            <a:r>
              <a:rPr lang="en-US" sz="1100" dirty="0">
                <a:solidFill>
                  <a:srgbClr val="00264E"/>
                </a:solidFill>
                <a:latin typeface="Work Sans SemiBold" pitchFamily="2" charset="0"/>
              </a:rPr>
              <a:t> för </a:t>
            </a:r>
            <a:r>
              <a:rPr lang="en-US" sz="1100" dirty="0" err="1">
                <a:solidFill>
                  <a:srgbClr val="00264E"/>
                </a:solidFill>
                <a:latin typeface="Work Sans SemiBold" pitchFamily="2" charset="0"/>
              </a:rPr>
              <a:t>människorättsbrott</a:t>
            </a:r>
            <a:r>
              <a:rPr lang="en-US" sz="1100" dirty="0">
                <a:solidFill>
                  <a:srgbClr val="00264E"/>
                </a:solidFill>
                <a:latin typeface="Work Sans SemiBold" pitchFamily="2" charset="0"/>
              </a:rPr>
              <a:t> </a:t>
            </a:r>
            <a:r>
              <a:rPr lang="en-US" sz="1100" dirty="0" err="1">
                <a:solidFill>
                  <a:srgbClr val="00264E"/>
                </a:solidFill>
                <a:latin typeface="Work Sans SemiBold" pitchFamily="2" charset="0"/>
              </a:rPr>
              <a:t>slutförd</a:t>
            </a:r>
            <a:r>
              <a:rPr lang="en-US" sz="1100" dirty="0">
                <a:solidFill>
                  <a:srgbClr val="00264E"/>
                </a:solidFill>
                <a:latin typeface="Work Sans SemiBold" pitchFamily="2" charset="0"/>
              </a:rPr>
              <a:t> </a:t>
            </a:r>
            <a:r>
              <a:rPr lang="en-US" sz="1100" dirty="0" err="1">
                <a:solidFill>
                  <a:srgbClr val="00264E"/>
                </a:solidFill>
                <a:latin typeface="Work Sans SemiBold" pitchFamily="2" charset="0"/>
              </a:rPr>
              <a:t>på</a:t>
            </a:r>
            <a:r>
              <a:rPr lang="en-US" sz="1100" dirty="0">
                <a:solidFill>
                  <a:srgbClr val="00264E"/>
                </a:solidFill>
                <a:latin typeface="Work Sans SemiBold" pitchFamily="2" charset="0"/>
              </a:rPr>
              <a:t> </a:t>
            </a:r>
            <a:r>
              <a:rPr lang="en-US" sz="1100" dirty="0" err="1">
                <a:solidFill>
                  <a:srgbClr val="00264E"/>
                </a:solidFill>
                <a:latin typeface="Work Sans SemiBold" pitchFamily="2" charset="0"/>
              </a:rPr>
              <a:t>alla</a:t>
            </a:r>
            <a:r>
              <a:rPr lang="en-US" sz="1100" dirty="0">
                <a:solidFill>
                  <a:srgbClr val="00264E"/>
                </a:solidFill>
                <a:latin typeface="Work Sans SemiBold" pitchFamily="2" charset="0"/>
              </a:rPr>
              <a:t> </a:t>
            </a:r>
            <a:r>
              <a:rPr lang="en-US" sz="1100" dirty="0" err="1">
                <a:solidFill>
                  <a:srgbClr val="00264E"/>
                </a:solidFill>
                <a:latin typeface="Work Sans SemiBold" pitchFamily="2" charset="0"/>
              </a:rPr>
              <a:t>anläggningar</a:t>
            </a:r>
            <a:r>
              <a:rPr lang="en-US" sz="1100" dirty="0">
                <a:solidFill>
                  <a:srgbClr val="00264E"/>
                </a:solidFill>
                <a:latin typeface="Work Sans SemiBold" pitchFamily="2" charset="0"/>
              </a:rPr>
              <a:t>, </a:t>
            </a:r>
            <a:r>
              <a:rPr lang="en-US" sz="1100" dirty="0" err="1">
                <a:solidFill>
                  <a:srgbClr val="00264E"/>
                </a:solidFill>
                <a:latin typeface="Work Sans SemiBold" pitchFamily="2" charset="0"/>
              </a:rPr>
              <a:t>genom</a:t>
            </a:r>
            <a:r>
              <a:rPr lang="en-US" sz="1100" dirty="0">
                <a:solidFill>
                  <a:srgbClr val="00264E"/>
                </a:solidFill>
                <a:latin typeface="Work Sans SemiBold" pitchFamily="2" charset="0"/>
              </a:rPr>
              <a:t> </a:t>
            </a:r>
            <a:r>
              <a:rPr lang="en-US" sz="1100" dirty="0" err="1">
                <a:solidFill>
                  <a:srgbClr val="00264E"/>
                </a:solidFill>
                <a:latin typeface="Work Sans SemiBold" pitchFamily="2" charset="0"/>
              </a:rPr>
              <a:t>hela</a:t>
            </a:r>
            <a:r>
              <a:rPr lang="en-US" sz="1100" dirty="0">
                <a:solidFill>
                  <a:srgbClr val="00264E"/>
                </a:solidFill>
                <a:latin typeface="Work Sans SemiBold" pitchFamily="2" charset="0"/>
              </a:rPr>
              <a:t> </a:t>
            </a:r>
            <a:r>
              <a:rPr lang="en-US" sz="1100" dirty="0" err="1">
                <a:solidFill>
                  <a:srgbClr val="00264E"/>
                </a:solidFill>
                <a:latin typeface="Work Sans SemiBold" pitchFamily="2" charset="0"/>
              </a:rPr>
              <a:t>försörjningskedjan</a:t>
            </a:r>
            <a:endParaRPr lang="en-US" sz="1100" dirty="0">
              <a:solidFill>
                <a:srgbClr val="00264E"/>
              </a:solidFill>
              <a:latin typeface="Work Sans SemiBold" pitchFamily="2" charset="0"/>
            </a:endParaRPr>
          </a:p>
        </p:txBody>
      </p:sp>
      <p:sp>
        <p:nvSpPr>
          <p:cNvPr id="25" name="Platshållare för innehåll 6">
            <a:extLst>
              <a:ext uri="{FF2B5EF4-FFF2-40B4-BE49-F238E27FC236}">
                <a16:creationId xmlns:a16="http://schemas.microsoft.com/office/drawing/2014/main" id="{CBE32183-C037-7DA1-596B-3C78FA361886}"/>
              </a:ext>
            </a:extLst>
          </p:cNvPr>
          <p:cNvSpPr txBox="1">
            <a:spLocks/>
          </p:cNvSpPr>
          <p:nvPr/>
        </p:nvSpPr>
        <p:spPr>
          <a:xfrm>
            <a:off x="8376242" y="2230533"/>
            <a:ext cx="1385732" cy="148594"/>
          </a:xfrm>
          <a:prstGeom prst="rect">
            <a:avLst/>
          </a:prstGeom>
          <a:noFill/>
        </p:spPr>
        <p:txBody>
          <a:bodyPr vert="horz"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Clr>
                <a:schemeClr val="tx2"/>
              </a:buClr>
              <a:buNone/>
            </a:pPr>
            <a:r>
              <a:rPr lang="en-US" sz="1000" kern="800" dirty="0">
                <a:solidFill>
                  <a:srgbClr val="00264E"/>
                </a:solidFill>
                <a:latin typeface="Work Sans Light" pitchFamily="2" charset="0"/>
              </a:rPr>
              <a:t>Ha </a:t>
            </a:r>
            <a:r>
              <a:rPr lang="en-US" sz="1000" kern="800" dirty="0" err="1">
                <a:solidFill>
                  <a:srgbClr val="00264E"/>
                </a:solidFill>
                <a:latin typeface="Work Sans Light" pitchFamily="2" charset="0"/>
              </a:rPr>
              <a:t>en</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positiv</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påverkan</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på</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människor</a:t>
            </a:r>
            <a:endParaRPr lang="en-US" sz="1000" kern="800" dirty="0">
              <a:solidFill>
                <a:srgbClr val="00264E"/>
              </a:solidFill>
              <a:latin typeface="Work Sans Light" pitchFamily="2" charset="0"/>
            </a:endParaRPr>
          </a:p>
          <a:p>
            <a:pPr marL="0" indent="0">
              <a:lnSpc>
                <a:spcPct val="100000"/>
              </a:lnSpc>
              <a:spcBef>
                <a:spcPts val="0"/>
              </a:spcBef>
              <a:buClr>
                <a:schemeClr val="tx2"/>
              </a:buClr>
              <a:buNone/>
            </a:pPr>
            <a:endParaRPr lang="en-US" sz="1000" kern="800" dirty="0">
              <a:solidFill>
                <a:srgbClr val="00264E"/>
              </a:solidFill>
              <a:latin typeface="Work Sans Light" pitchFamily="2" charset="0"/>
            </a:endParaRPr>
          </a:p>
        </p:txBody>
      </p:sp>
      <p:sp>
        <p:nvSpPr>
          <p:cNvPr id="27" name="Platshållare för innehåll 6">
            <a:extLst>
              <a:ext uri="{FF2B5EF4-FFF2-40B4-BE49-F238E27FC236}">
                <a16:creationId xmlns:a16="http://schemas.microsoft.com/office/drawing/2014/main" id="{0644AA5A-F379-5B8F-44E9-2D220319D223}"/>
              </a:ext>
            </a:extLst>
          </p:cNvPr>
          <p:cNvSpPr txBox="1">
            <a:spLocks/>
          </p:cNvSpPr>
          <p:nvPr/>
        </p:nvSpPr>
        <p:spPr>
          <a:xfrm>
            <a:off x="8376242" y="2515005"/>
            <a:ext cx="1739168" cy="707422"/>
          </a:xfrm>
          <a:prstGeom prst="rect">
            <a:avLst/>
          </a:prstGeom>
          <a:noFill/>
        </p:spPr>
        <p:txBody>
          <a:bodyPr vert="horz" lIns="0" tIns="0" rIns="0" bIns="0" rtlCol="0" anchor="t" anchorCtr="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Clr>
                <a:schemeClr val="tx2"/>
              </a:buClr>
              <a:buNone/>
            </a:pPr>
            <a:r>
              <a:rPr lang="en-US" sz="3000" b="1" dirty="0">
                <a:solidFill>
                  <a:srgbClr val="00264E"/>
                </a:solidFill>
                <a:latin typeface="Playfair Display" pitchFamily="2" charset="0"/>
              </a:rPr>
              <a:t>293,300</a:t>
            </a:r>
            <a:r>
              <a:rPr lang="en-US" sz="1000" kern="800" dirty="0">
                <a:solidFill>
                  <a:schemeClr val="tx1"/>
                </a:solidFill>
              </a:rPr>
              <a:t> </a:t>
            </a:r>
            <a:br>
              <a:rPr lang="en-US" sz="1000" kern="800" dirty="0">
                <a:solidFill>
                  <a:schemeClr val="tx1"/>
                </a:solidFill>
              </a:rPr>
            </a:br>
            <a:r>
              <a:rPr lang="en-US" sz="900" kern="800" dirty="0" err="1">
                <a:solidFill>
                  <a:srgbClr val="00264E"/>
                </a:solidFill>
              </a:rPr>
              <a:t>kvinnor</a:t>
            </a:r>
            <a:r>
              <a:rPr lang="en-US" sz="900" kern="800" dirty="0">
                <a:solidFill>
                  <a:srgbClr val="00264E"/>
                </a:solidFill>
              </a:rPr>
              <a:t> i </a:t>
            </a:r>
            <a:r>
              <a:rPr lang="en-US" sz="900" kern="800" dirty="0" err="1">
                <a:solidFill>
                  <a:srgbClr val="00264E"/>
                </a:solidFill>
              </a:rPr>
              <a:t>vårt</a:t>
            </a:r>
            <a:r>
              <a:rPr lang="en-US" sz="900" kern="800" dirty="0">
                <a:solidFill>
                  <a:srgbClr val="00264E"/>
                </a:solidFill>
              </a:rPr>
              <a:t> </a:t>
            </a:r>
            <a:r>
              <a:rPr lang="en-US" sz="900" kern="800" dirty="0" err="1">
                <a:solidFill>
                  <a:srgbClr val="00264E"/>
                </a:solidFill>
              </a:rPr>
              <a:t>Kolo</a:t>
            </a:r>
            <a:r>
              <a:rPr lang="en-US" sz="900" kern="800" dirty="0">
                <a:solidFill>
                  <a:srgbClr val="00264E"/>
                </a:solidFill>
              </a:rPr>
              <a:t> </a:t>
            </a:r>
            <a:r>
              <a:rPr lang="en-US" sz="900" kern="800" dirty="0" err="1">
                <a:solidFill>
                  <a:srgbClr val="00264E"/>
                </a:solidFill>
              </a:rPr>
              <a:t>Nafaso</a:t>
            </a:r>
            <a:r>
              <a:rPr lang="en-US" sz="900" kern="800" dirty="0">
                <a:solidFill>
                  <a:srgbClr val="00264E"/>
                </a:solidFill>
              </a:rPr>
              <a:t> program</a:t>
            </a:r>
          </a:p>
        </p:txBody>
      </p:sp>
      <p:pic>
        <p:nvPicPr>
          <p:cNvPr id="29" name="Bildobjekt 28" descr="En bild som visar träd, utomhus, person, står&#10;&#10;Automatiskt genererad beskrivning">
            <a:extLst>
              <a:ext uri="{FF2B5EF4-FFF2-40B4-BE49-F238E27FC236}">
                <a16:creationId xmlns:a16="http://schemas.microsoft.com/office/drawing/2014/main" id="{7DB70F76-7421-4E58-70BC-1F98997B64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226967" y="2232531"/>
            <a:ext cx="1525589" cy="1001652"/>
          </a:xfrm>
          <a:prstGeom prst="rect">
            <a:avLst/>
          </a:prstGeom>
        </p:spPr>
      </p:pic>
      <p:sp>
        <p:nvSpPr>
          <p:cNvPr id="30" name="Platshållare för innehåll 6">
            <a:extLst>
              <a:ext uri="{FF2B5EF4-FFF2-40B4-BE49-F238E27FC236}">
                <a16:creationId xmlns:a16="http://schemas.microsoft.com/office/drawing/2014/main" id="{5BE19F58-6517-AB09-DDBB-B308E0D2D6B2}"/>
              </a:ext>
            </a:extLst>
          </p:cNvPr>
          <p:cNvSpPr txBox="1">
            <a:spLocks/>
          </p:cNvSpPr>
          <p:nvPr/>
        </p:nvSpPr>
        <p:spPr>
          <a:xfrm>
            <a:off x="8376242" y="3443946"/>
            <a:ext cx="2427456" cy="169512"/>
          </a:xfrm>
          <a:prstGeom prst="rect">
            <a:avLst/>
          </a:prstGeom>
          <a:noFill/>
        </p:spPr>
        <p:txBody>
          <a:bodyPr vert="horz"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600"/>
              </a:spcAft>
              <a:buClr>
                <a:schemeClr val="tx2"/>
              </a:buClr>
              <a:buNone/>
            </a:pPr>
            <a:r>
              <a:rPr lang="en-US" sz="1000" kern="800" dirty="0" err="1">
                <a:solidFill>
                  <a:srgbClr val="00264E"/>
                </a:solidFill>
                <a:latin typeface="Work Sans Light" pitchFamily="2" charset="0"/>
              </a:rPr>
              <a:t>Bidra</a:t>
            </a:r>
            <a:r>
              <a:rPr lang="en-US" sz="1000" kern="800" dirty="0">
                <a:solidFill>
                  <a:srgbClr val="00264E"/>
                </a:solidFill>
                <a:latin typeface="Work Sans Light" pitchFamily="2" charset="0"/>
              </a:rPr>
              <a:t> till </a:t>
            </a:r>
            <a:r>
              <a:rPr lang="en-US" sz="1000" kern="800" dirty="0" err="1">
                <a:solidFill>
                  <a:srgbClr val="00264E"/>
                </a:solidFill>
                <a:latin typeface="Work Sans Light" pitchFamily="2" charset="0"/>
              </a:rPr>
              <a:t>en</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bättre</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tillvaro</a:t>
            </a:r>
            <a:r>
              <a:rPr lang="en-US" sz="1000" kern="800" dirty="0">
                <a:solidFill>
                  <a:srgbClr val="00264E"/>
                </a:solidFill>
                <a:latin typeface="Work Sans Light" pitchFamily="2" charset="0"/>
              </a:rPr>
              <a:t> för </a:t>
            </a:r>
            <a:r>
              <a:rPr lang="en-US" sz="1000" kern="800" dirty="0" err="1">
                <a:solidFill>
                  <a:srgbClr val="00264E"/>
                </a:solidFill>
                <a:latin typeface="Work Sans Light" pitchFamily="2" charset="0"/>
              </a:rPr>
              <a:t>människor</a:t>
            </a:r>
            <a:endParaRPr lang="en-US" sz="1000" kern="800" dirty="0">
              <a:solidFill>
                <a:srgbClr val="00264E"/>
              </a:solidFill>
              <a:latin typeface="Work Sans Light" pitchFamily="2" charset="0"/>
            </a:endParaRPr>
          </a:p>
        </p:txBody>
      </p:sp>
      <p:sp>
        <p:nvSpPr>
          <p:cNvPr id="31" name="Platshållare för innehåll 6">
            <a:extLst>
              <a:ext uri="{FF2B5EF4-FFF2-40B4-BE49-F238E27FC236}">
                <a16:creationId xmlns:a16="http://schemas.microsoft.com/office/drawing/2014/main" id="{112F0123-3F75-3999-E399-F2E407772C75}"/>
              </a:ext>
            </a:extLst>
          </p:cNvPr>
          <p:cNvSpPr txBox="1">
            <a:spLocks/>
          </p:cNvSpPr>
          <p:nvPr/>
        </p:nvSpPr>
        <p:spPr>
          <a:xfrm>
            <a:off x="8347345" y="3497662"/>
            <a:ext cx="3602139" cy="639716"/>
          </a:xfrm>
          <a:prstGeom prst="rect">
            <a:avLst/>
          </a:prstGeom>
          <a:noFill/>
        </p:spPr>
        <p:txBody>
          <a:bodyPr vert="horz" lIns="0" tIns="0" rIns="0" bIns="0" rtlCol="0" anchor="t" anchorCtr="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600"/>
              </a:spcAft>
              <a:buClr>
                <a:schemeClr val="tx2"/>
              </a:buClr>
              <a:buNone/>
            </a:pPr>
            <a:r>
              <a:rPr lang="en-US" sz="3000" b="1" dirty="0">
                <a:solidFill>
                  <a:srgbClr val="00264E"/>
                </a:solidFill>
                <a:latin typeface="Playfair Display" pitchFamily="2" charset="0"/>
              </a:rPr>
              <a:t>400</a:t>
            </a:r>
            <a:r>
              <a:rPr lang="en-US" sz="1400" kern="800" dirty="0">
                <a:solidFill>
                  <a:schemeClr val="tx1"/>
                </a:solidFill>
              </a:rPr>
              <a:t> </a:t>
            </a:r>
            <a:r>
              <a:rPr lang="en-US" sz="900" kern="800" dirty="0" err="1">
                <a:solidFill>
                  <a:srgbClr val="00264E"/>
                </a:solidFill>
              </a:rPr>
              <a:t>personer</a:t>
            </a:r>
            <a:r>
              <a:rPr lang="en-US" sz="900" kern="800" dirty="0">
                <a:solidFill>
                  <a:srgbClr val="00264E"/>
                </a:solidFill>
              </a:rPr>
              <a:t> </a:t>
            </a:r>
            <a:r>
              <a:rPr lang="en-US" sz="900" kern="800" dirty="0" err="1">
                <a:solidFill>
                  <a:srgbClr val="00264E"/>
                </a:solidFill>
              </a:rPr>
              <a:t>i</a:t>
            </a:r>
            <a:r>
              <a:rPr lang="en-US" sz="900" kern="800" dirty="0">
                <a:solidFill>
                  <a:srgbClr val="00264E"/>
                </a:solidFill>
              </a:rPr>
              <a:t> </a:t>
            </a:r>
            <a:r>
              <a:rPr lang="en-US" sz="900" kern="800" dirty="0" err="1">
                <a:solidFill>
                  <a:srgbClr val="00264E"/>
                </a:solidFill>
              </a:rPr>
              <a:t>ledande</a:t>
            </a:r>
            <a:r>
              <a:rPr lang="en-US" sz="900" kern="800" dirty="0">
                <a:solidFill>
                  <a:srgbClr val="00264E"/>
                </a:solidFill>
              </a:rPr>
              <a:t> </a:t>
            </a:r>
            <a:r>
              <a:rPr lang="en-US" sz="900" kern="800" dirty="0" err="1">
                <a:solidFill>
                  <a:srgbClr val="00264E"/>
                </a:solidFill>
              </a:rPr>
              <a:t>befattning</a:t>
            </a:r>
            <a:r>
              <a:rPr lang="en-US" sz="900" kern="800" dirty="0">
                <a:solidFill>
                  <a:srgbClr val="00264E"/>
                </a:solidFill>
              </a:rPr>
              <a:t> </a:t>
            </a:r>
            <a:r>
              <a:rPr lang="en-US" sz="900" kern="800" dirty="0" err="1">
                <a:solidFill>
                  <a:srgbClr val="00264E"/>
                </a:solidFill>
              </a:rPr>
              <a:t>fick</a:t>
            </a:r>
            <a:r>
              <a:rPr lang="en-US" sz="900" kern="800" dirty="0">
                <a:solidFill>
                  <a:srgbClr val="00264E"/>
                </a:solidFill>
              </a:rPr>
              <a:t> </a:t>
            </a:r>
            <a:r>
              <a:rPr lang="en-US" sz="900" kern="800" dirty="0" err="1">
                <a:solidFill>
                  <a:srgbClr val="00264E"/>
                </a:solidFill>
              </a:rPr>
              <a:t>utbildning</a:t>
            </a:r>
            <a:r>
              <a:rPr lang="en-US" sz="900" kern="800" dirty="0">
                <a:solidFill>
                  <a:srgbClr val="00264E"/>
                </a:solidFill>
              </a:rPr>
              <a:t> om </a:t>
            </a:r>
            <a:r>
              <a:rPr lang="en-US" sz="900" kern="800" dirty="0" err="1">
                <a:solidFill>
                  <a:srgbClr val="00264E"/>
                </a:solidFill>
              </a:rPr>
              <a:t>fördomar</a:t>
            </a:r>
            <a:r>
              <a:rPr lang="en-US" sz="900" kern="800" dirty="0">
                <a:solidFill>
                  <a:srgbClr val="00264E"/>
                </a:solidFill>
              </a:rPr>
              <a:t> </a:t>
            </a:r>
            <a:r>
              <a:rPr lang="en-US" sz="900" kern="800" dirty="0" err="1">
                <a:solidFill>
                  <a:srgbClr val="00264E"/>
                </a:solidFill>
              </a:rPr>
              <a:t>och</a:t>
            </a:r>
            <a:r>
              <a:rPr lang="en-US" sz="900" kern="800" dirty="0">
                <a:solidFill>
                  <a:srgbClr val="00264E"/>
                </a:solidFill>
              </a:rPr>
              <a:t> </a:t>
            </a:r>
            <a:r>
              <a:rPr lang="en-US" sz="900" kern="800" dirty="0" err="1">
                <a:solidFill>
                  <a:srgbClr val="00264E"/>
                </a:solidFill>
              </a:rPr>
              <a:t>omedveten</a:t>
            </a:r>
            <a:r>
              <a:rPr lang="en-US" sz="900" kern="800" dirty="0">
                <a:solidFill>
                  <a:srgbClr val="00264E"/>
                </a:solidFill>
              </a:rPr>
              <a:t> </a:t>
            </a:r>
            <a:r>
              <a:rPr lang="en-US" sz="900" kern="800" dirty="0" err="1">
                <a:solidFill>
                  <a:srgbClr val="00264E"/>
                </a:solidFill>
              </a:rPr>
              <a:t>särbehandling</a:t>
            </a:r>
            <a:endParaRPr lang="en-US" sz="900" kern="800" dirty="0">
              <a:solidFill>
                <a:srgbClr val="00264E"/>
              </a:solidFill>
            </a:endParaRPr>
          </a:p>
        </p:txBody>
      </p:sp>
      <p:sp>
        <p:nvSpPr>
          <p:cNvPr id="32" name="Platshållare för innehåll 6">
            <a:extLst>
              <a:ext uri="{FF2B5EF4-FFF2-40B4-BE49-F238E27FC236}">
                <a16:creationId xmlns:a16="http://schemas.microsoft.com/office/drawing/2014/main" id="{DE4EA504-14E0-751E-F536-BE57C6E22D2F}"/>
              </a:ext>
            </a:extLst>
          </p:cNvPr>
          <p:cNvSpPr txBox="1">
            <a:spLocks/>
          </p:cNvSpPr>
          <p:nvPr/>
        </p:nvSpPr>
        <p:spPr>
          <a:xfrm>
            <a:off x="8376242" y="4348877"/>
            <a:ext cx="2427456" cy="169512"/>
          </a:xfrm>
          <a:prstGeom prst="rect">
            <a:avLst/>
          </a:prstGeom>
          <a:noFill/>
        </p:spPr>
        <p:txBody>
          <a:bodyPr vert="horz"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600"/>
              </a:spcAft>
              <a:buClr>
                <a:schemeClr val="tx2"/>
              </a:buClr>
              <a:buNone/>
            </a:pPr>
            <a:r>
              <a:rPr lang="en-US" sz="1000" kern="800" dirty="0">
                <a:solidFill>
                  <a:srgbClr val="00264E"/>
                </a:solidFill>
                <a:latin typeface="Work Sans Light" pitchFamily="2" charset="0"/>
              </a:rPr>
              <a:t>Vara </a:t>
            </a:r>
            <a:r>
              <a:rPr lang="en-US" sz="1000" kern="800" dirty="0" err="1">
                <a:solidFill>
                  <a:srgbClr val="00264E"/>
                </a:solidFill>
                <a:latin typeface="Work Sans Light" pitchFamily="2" charset="0"/>
              </a:rPr>
              <a:t>en</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bättre</a:t>
            </a:r>
            <a:r>
              <a:rPr lang="en-US" sz="1000" kern="800" dirty="0">
                <a:solidFill>
                  <a:srgbClr val="00264E"/>
                </a:solidFill>
                <a:latin typeface="Work Sans Light" pitchFamily="2" charset="0"/>
              </a:rPr>
              <a:t> </a:t>
            </a:r>
            <a:r>
              <a:rPr lang="en-US" sz="1000" kern="800" dirty="0" err="1">
                <a:solidFill>
                  <a:srgbClr val="00264E"/>
                </a:solidFill>
                <a:latin typeface="Work Sans Light" pitchFamily="2" charset="0"/>
              </a:rPr>
              <a:t>granne</a:t>
            </a:r>
            <a:endParaRPr lang="en-US" sz="1000" kern="800" dirty="0">
              <a:solidFill>
                <a:srgbClr val="00264E"/>
              </a:solidFill>
              <a:latin typeface="Work Sans Light" pitchFamily="2" charset="0"/>
            </a:endParaRPr>
          </a:p>
        </p:txBody>
      </p:sp>
      <p:sp>
        <p:nvSpPr>
          <p:cNvPr id="33" name="Platshållare för innehåll 6">
            <a:extLst>
              <a:ext uri="{FF2B5EF4-FFF2-40B4-BE49-F238E27FC236}">
                <a16:creationId xmlns:a16="http://schemas.microsoft.com/office/drawing/2014/main" id="{E57EFC9A-7524-39B3-3760-C61098A7F39D}"/>
              </a:ext>
            </a:extLst>
          </p:cNvPr>
          <p:cNvSpPr txBox="1">
            <a:spLocks/>
          </p:cNvSpPr>
          <p:nvPr/>
        </p:nvSpPr>
        <p:spPr>
          <a:xfrm>
            <a:off x="8376243" y="4524101"/>
            <a:ext cx="2846740" cy="680235"/>
          </a:xfrm>
          <a:prstGeom prst="rect">
            <a:avLst/>
          </a:prstGeom>
          <a:noFill/>
        </p:spPr>
        <p:txBody>
          <a:bodyPr vert="horz" lIns="0" tIns="0" rIns="0" bIns="0" rtlCol="0" anchor="t" anchorCtr="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0"/>
              </a:spcBef>
              <a:buClr>
                <a:schemeClr val="tx2"/>
              </a:buClr>
              <a:buNone/>
            </a:pPr>
            <a:r>
              <a:rPr lang="en-US" sz="1100" dirty="0" err="1">
                <a:solidFill>
                  <a:srgbClr val="00264E"/>
                </a:solidFill>
                <a:latin typeface="Work Sans SemiBold" pitchFamily="2" charset="0"/>
              </a:rPr>
              <a:t>Lokala</a:t>
            </a:r>
            <a:r>
              <a:rPr lang="en-US" sz="1100" dirty="0">
                <a:solidFill>
                  <a:srgbClr val="00264E"/>
                </a:solidFill>
                <a:latin typeface="Work Sans SemiBold" pitchFamily="2" charset="0"/>
              </a:rPr>
              <a:t> </a:t>
            </a:r>
            <a:r>
              <a:rPr lang="en-US" sz="1100" dirty="0" err="1">
                <a:solidFill>
                  <a:srgbClr val="00264E"/>
                </a:solidFill>
                <a:latin typeface="Work Sans SemiBold" pitchFamily="2" charset="0"/>
              </a:rPr>
              <a:t>projekt</a:t>
            </a:r>
            <a:r>
              <a:rPr lang="en-US" sz="1100" dirty="0">
                <a:solidFill>
                  <a:srgbClr val="00264E"/>
                </a:solidFill>
                <a:latin typeface="Work Sans SemiBold" pitchFamily="2" charset="0"/>
              </a:rPr>
              <a:t>, </a:t>
            </a:r>
            <a:r>
              <a:rPr lang="en-US" sz="1100" dirty="0" err="1">
                <a:solidFill>
                  <a:srgbClr val="00264E"/>
                </a:solidFill>
                <a:latin typeface="Work Sans SemiBold" pitchFamily="2" charset="0"/>
              </a:rPr>
              <a:t>en</a:t>
            </a:r>
            <a:r>
              <a:rPr lang="en-US" sz="1100" dirty="0">
                <a:solidFill>
                  <a:srgbClr val="00264E"/>
                </a:solidFill>
                <a:latin typeface="Work Sans SemiBold" pitchFamily="2" charset="0"/>
              </a:rPr>
              <a:t> </a:t>
            </a:r>
            <a:r>
              <a:rPr lang="en-US" sz="1100" dirty="0" err="1">
                <a:solidFill>
                  <a:srgbClr val="00264E"/>
                </a:solidFill>
                <a:latin typeface="Work Sans SemiBold" pitchFamily="2" charset="0"/>
              </a:rPr>
              <a:t>höjdpunkt</a:t>
            </a:r>
            <a:r>
              <a:rPr lang="en-US" sz="1100" dirty="0">
                <a:solidFill>
                  <a:srgbClr val="00264E"/>
                </a:solidFill>
                <a:latin typeface="Work Sans SemiBold" pitchFamily="2" charset="0"/>
              </a:rPr>
              <a:t> var </a:t>
            </a:r>
            <a:r>
              <a:rPr lang="en-US" sz="1100" dirty="0" err="1">
                <a:solidFill>
                  <a:srgbClr val="00264E"/>
                </a:solidFill>
                <a:latin typeface="Work Sans SemiBold" pitchFamily="2" charset="0"/>
              </a:rPr>
              <a:t>stödet</a:t>
            </a:r>
            <a:r>
              <a:rPr lang="en-US" sz="1100" dirty="0">
                <a:solidFill>
                  <a:srgbClr val="00264E"/>
                </a:solidFill>
                <a:latin typeface="Work Sans SemiBold" pitchFamily="2" charset="0"/>
              </a:rPr>
              <a:t> till </a:t>
            </a:r>
            <a:r>
              <a:rPr lang="en-US" sz="1100" dirty="0" err="1">
                <a:solidFill>
                  <a:srgbClr val="00264E"/>
                </a:solidFill>
                <a:latin typeface="Work Sans SemiBold" pitchFamily="2" charset="0"/>
              </a:rPr>
              <a:t>anställda</a:t>
            </a:r>
            <a:r>
              <a:rPr lang="en-US" sz="1100" dirty="0">
                <a:solidFill>
                  <a:srgbClr val="00264E"/>
                </a:solidFill>
                <a:latin typeface="Work Sans SemiBold" pitchFamily="2" charset="0"/>
              </a:rPr>
              <a:t> </a:t>
            </a:r>
            <a:r>
              <a:rPr lang="en-US" sz="1100" dirty="0" err="1">
                <a:solidFill>
                  <a:srgbClr val="00264E"/>
                </a:solidFill>
                <a:latin typeface="Work Sans SemiBold" pitchFamily="2" charset="0"/>
              </a:rPr>
              <a:t>i</a:t>
            </a:r>
            <a:r>
              <a:rPr lang="en-US" sz="1100" dirty="0">
                <a:solidFill>
                  <a:srgbClr val="00264E"/>
                </a:solidFill>
                <a:latin typeface="Work Sans SemiBold" pitchFamily="2" charset="0"/>
              </a:rPr>
              <a:t> </a:t>
            </a:r>
            <a:r>
              <a:rPr lang="en-US" sz="1100" dirty="0" err="1">
                <a:solidFill>
                  <a:srgbClr val="00264E"/>
                </a:solidFill>
                <a:latin typeface="Work Sans SemiBold" pitchFamily="2" charset="0"/>
              </a:rPr>
              <a:t>Ukraina</a:t>
            </a:r>
            <a:endParaRPr lang="en-US" sz="1100" dirty="0">
              <a:solidFill>
                <a:srgbClr val="00264E"/>
              </a:solidFill>
              <a:latin typeface="Work Sans SemiBold" pitchFamily="2" charset="0"/>
            </a:endParaRPr>
          </a:p>
        </p:txBody>
      </p:sp>
      <p:sp>
        <p:nvSpPr>
          <p:cNvPr id="39" name="textruta 38">
            <a:extLst>
              <a:ext uri="{FF2B5EF4-FFF2-40B4-BE49-F238E27FC236}">
                <a16:creationId xmlns:a16="http://schemas.microsoft.com/office/drawing/2014/main" id="{49D9AF00-CAD9-F79D-0840-75FAB5B7B6C8}"/>
              </a:ext>
            </a:extLst>
          </p:cNvPr>
          <p:cNvSpPr txBox="1"/>
          <p:nvPr/>
        </p:nvSpPr>
        <p:spPr>
          <a:xfrm>
            <a:off x="4508012" y="2889131"/>
            <a:ext cx="1439899" cy="738664"/>
          </a:xfrm>
          <a:prstGeom prst="rect">
            <a:avLst/>
          </a:prstGeom>
          <a:noFill/>
          <a:ln>
            <a:noFill/>
          </a:ln>
        </p:spPr>
        <p:txBody>
          <a:bodyPr wrap="square" lIns="0" tIns="0" rIns="0" bIns="0" rtlCol="0">
            <a:spAutoFit/>
          </a:bodyPr>
          <a:lstStyle/>
          <a:p>
            <a:pPr marL="0" indent="0">
              <a:lnSpc>
                <a:spcPct val="100000"/>
              </a:lnSpc>
              <a:spcBef>
                <a:spcPts val="0"/>
              </a:spcBef>
              <a:buClr>
                <a:schemeClr val="tx2"/>
              </a:buClr>
              <a:buNone/>
            </a:pPr>
            <a:r>
              <a:rPr lang="en-US" sz="3000" b="1" dirty="0">
                <a:solidFill>
                  <a:srgbClr val="00264E"/>
                </a:solidFill>
                <a:latin typeface="Playfair Display" pitchFamily="2" charset="0"/>
              </a:rPr>
              <a:t>71% </a:t>
            </a:r>
            <a:br>
              <a:rPr lang="en-US" sz="3600" b="1" kern="800" spc="-30" dirty="0">
                <a:latin typeface="PLAYFAIR DISPLAY BOLD ROMAN" pitchFamily="2" charset="77"/>
              </a:rPr>
            </a:br>
            <a:r>
              <a:rPr lang="en-US" sz="900" kern="800" spc="-30" dirty="0" err="1">
                <a:solidFill>
                  <a:srgbClr val="00264E"/>
                </a:solidFill>
              </a:rPr>
              <a:t>verifierat</a:t>
            </a:r>
            <a:r>
              <a:rPr lang="en-US" sz="900" kern="800" spc="-30" dirty="0">
                <a:solidFill>
                  <a:srgbClr val="00264E"/>
                </a:solidFill>
              </a:rPr>
              <a:t> </a:t>
            </a:r>
            <a:r>
              <a:rPr lang="en-US" sz="900" kern="800" spc="-30" dirty="0" err="1">
                <a:solidFill>
                  <a:srgbClr val="00264E"/>
                </a:solidFill>
              </a:rPr>
              <a:t>avskogningsfri</a:t>
            </a:r>
            <a:r>
              <a:rPr lang="en-US" sz="900" kern="800" spc="-30" dirty="0">
                <a:solidFill>
                  <a:srgbClr val="00264E"/>
                </a:solidFill>
              </a:rPr>
              <a:t> palm, 67% </a:t>
            </a:r>
            <a:r>
              <a:rPr lang="en-US" sz="900" kern="800" spc="-30" dirty="0" err="1">
                <a:solidFill>
                  <a:srgbClr val="00264E"/>
                </a:solidFill>
              </a:rPr>
              <a:t>förra</a:t>
            </a:r>
            <a:r>
              <a:rPr lang="en-US" sz="900" kern="800" spc="-30" dirty="0">
                <a:solidFill>
                  <a:srgbClr val="00264E"/>
                </a:solidFill>
              </a:rPr>
              <a:t> </a:t>
            </a:r>
            <a:r>
              <a:rPr lang="en-US" sz="900" kern="800" spc="-30" dirty="0" err="1">
                <a:solidFill>
                  <a:srgbClr val="00264E"/>
                </a:solidFill>
              </a:rPr>
              <a:t>året</a:t>
            </a:r>
            <a:endParaRPr lang="en-US" sz="900" kern="800" spc="-30" dirty="0">
              <a:solidFill>
                <a:srgbClr val="00264E"/>
              </a:solidFill>
            </a:endParaRPr>
          </a:p>
        </p:txBody>
      </p:sp>
      <p:sp>
        <p:nvSpPr>
          <p:cNvPr id="42" name="textruta 41">
            <a:extLst>
              <a:ext uri="{FF2B5EF4-FFF2-40B4-BE49-F238E27FC236}">
                <a16:creationId xmlns:a16="http://schemas.microsoft.com/office/drawing/2014/main" id="{10CCAD69-8309-E6B8-A634-290A33CD2068}"/>
              </a:ext>
            </a:extLst>
          </p:cNvPr>
          <p:cNvSpPr txBox="1"/>
          <p:nvPr/>
        </p:nvSpPr>
        <p:spPr>
          <a:xfrm>
            <a:off x="6323463" y="2889131"/>
            <a:ext cx="1328357" cy="738664"/>
          </a:xfrm>
          <a:prstGeom prst="rect">
            <a:avLst/>
          </a:prstGeom>
          <a:noFill/>
          <a:ln>
            <a:noFill/>
          </a:ln>
        </p:spPr>
        <p:txBody>
          <a:bodyPr wrap="square" lIns="0" tIns="0" rIns="0" bIns="0" rtlCol="0">
            <a:spAutoFit/>
          </a:bodyPr>
          <a:lstStyle/>
          <a:p>
            <a:pPr marL="0" indent="0">
              <a:lnSpc>
                <a:spcPct val="100000"/>
              </a:lnSpc>
              <a:spcBef>
                <a:spcPts val="0"/>
              </a:spcBef>
              <a:buClr>
                <a:schemeClr val="tx2"/>
              </a:buClr>
              <a:buNone/>
            </a:pPr>
            <a:r>
              <a:rPr lang="en-US" sz="3000" b="1" dirty="0">
                <a:solidFill>
                  <a:srgbClr val="00264E"/>
                </a:solidFill>
                <a:latin typeface="Playfair Display" pitchFamily="2" charset="0"/>
              </a:rPr>
              <a:t>87% </a:t>
            </a:r>
            <a:br>
              <a:rPr lang="en-US" sz="3600" b="1" kern="800" spc="-30" dirty="0">
                <a:latin typeface="PLAYFAIR DISPLAY BOLD ROMAN" pitchFamily="2" charset="77"/>
              </a:rPr>
            </a:br>
            <a:r>
              <a:rPr lang="en-US" sz="900" kern="800" spc="-30" dirty="0" err="1">
                <a:solidFill>
                  <a:srgbClr val="00264E"/>
                </a:solidFill>
              </a:rPr>
              <a:t>Spåbarhet</a:t>
            </a:r>
            <a:r>
              <a:rPr lang="en-US" sz="900" kern="800" spc="-30" dirty="0">
                <a:solidFill>
                  <a:srgbClr val="00264E"/>
                </a:solidFill>
              </a:rPr>
              <a:t> till </a:t>
            </a:r>
            <a:r>
              <a:rPr lang="en-US" sz="900" kern="800" spc="-30" dirty="0" err="1">
                <a:solidFill>
                  <a:srgbClr val="00264E"/>
                </a:solidFill>
              </a:rPr>
              <a:t>plantage</a:t>
            </a:r>
            <a:r>
              <a:rPr lang="en-US" sz="900" kern="800" spc="-30" dirty="0">
                <a:solidFill>
                  <a:srgbClr val="00264E"/>
                </a:solidFill>
              </a:rPr>
              <a:t> för </a:t>
            </a:r>
            <a:r>
              <a:rPr lang="en-US" sz="900" kern="800" spc="-30" dirty="0" err="1">
                <a:solidFill>
                  <a:srgbClr val="00264E"/>
                </a:solidFill>
              </a:rPr>
              <a:t>palmolja</a:t>
            </a:r>
            <a:r>
              <a:rPr lang="en-US" sz="900" kern="800" spc="-30" dirty="0">
                <a:solidFill>
                  <a:srgbClr val="00264E"/>
                </a:solidFill>
              </a:rPr>
              <a:t>, 81% </a:t>
            </a:r>
            <a:r>
              <a:rPr lang="en-US" sz="900" kern="800" spc="-30" dirty="0" err="1">
                <a:solidFill>
                  <a:srgbClr val="00264E"/>
                </a:solidFill>
              </a:rPr>
              <a:t>förra</a:t>
            </a:r>
            <a:r>
              <a:rPr lang="en-US" sz="900" kern="800" spc="-30" dirty="0">
                <a:solidFill>
                  <a:srgbClr val="00264E"/>
                </a:solidFill>
              </a:rPr>
              <a:t> </a:t>
            </a:r>
            <a:r>
              <a:rPr lang="en-US" sz="900" kern="800" spc="-30" dirty="0" err="1">
                <a:solidFill>
                  <a:srgbClr val="00264E"/>
                </a:solidFill>
              </a:rPr>
              <a:t>året</a:t>
            </a:r>
            <a:endParaRPr lang="en-US" sz="900" kern="800" spc="-30" dirty="0">
              <a:solidFill>
                <a:srgbClr val="00264E"/>
              </a:solidFill>
            </a:endParaRPr>
          </a:p>
        </p:txBody>
      </p:sp>
      <p:sp>
        <p:nvSpPr>
          <p:cNvPr id="43" name="textruta 42">
            <a:extLst>
              <a:ext uri="{FF2B5EF4-FFF2-40B4-BE49-F238E27FC236}">
                <a16:creationId xmlns:a16="http://schemas.microsoft.com/office/drawing/2014/main" id="{2D89727D-FD29-8525-B25C-572F9D91F1EB}"/>
              </a:ext>
            </a:extLst>
          </p:cNvPr>
          <p:cNvSpPr txBox="1"/>
          <p:nvPr/>
        </p:nvSpPr>
        <p:spPr>
          <a:xfrm>
            <a:off x="4522908" y="3515662"/>
            <a:ext cx="3378934" cy="461665"/>
          </a:xfrm>
          <a:prstGeom prst="rect">
            <a:avLst/>
          </a:prstGeom>
          <a:noFill/>
          <a:ln>
            <a:noFill/>
          </a:ln>
        </p:spPr>
        <p:txBody>
          <a:bodyPr wrap="square" lIns="0" tIns="0" rIns="0" bIns="0" rtlCol="0">
            <a:spAutoFit/>
          </a:bodyPr>
          <a:lstStyle/>
          <a:p>
            <a:pPr marL="0" indent="0">
              <a:lnSpc>
                <a:spcPct val="100000"/>
              </a:lnSpc>
              <a:spcBef>
                <a:spcPts val="0"/>
              </a:spcBef>
              <a:buClr>
                <a:schemeClr val="tx2"/>
              </a:buClr>
              <a:buNone/>
            </a:pPr>
            <a:r>
              <a:rPr lang="en-US" sz="900" kern="800" spc="-30" dirty="0" err="1">
                <a:solidFill>
                  <a:srgbClr val="00264E"/>
                </a:solidFill>
              </a:rPr>
              <a:t>En</a:t>
            </a:r>
            <a:r>
              <a:rPr lang="en-US" sz="900" kern="800" spc="-30" dirty="0">
                <a:solidFill>
                  <a:srgbClr val="00264E"/>
                </a:solidFill>
              </a:rPr>
              <a:t> </a:t>
            </a:r>
            <a:r>
              <a:rPr lang="en-US" sz="900" kern="800" spc="-30" dirty="0" err="1">
                <a:solidFill>
                  <a:srgbClr val="00264E"/>
                </a:solidFill>
              </a:rPr>
              <a:t>ökning</a:t>
            </a:r>
            <a:r>
              <a:rPr lang="en-US" sz="900" kern="800" spc="-30" dirty="0">
                <a:solidFill>
                  <a:srgbClr val="00264E"/>
                </a:solidFill>
              </a:rPr>
              <a:t> med </a:t>
            </a:r>
            <a:r>
              <a:rPr lang="en-US" sz="3000" b="1" dirty="0">
                <a:solidFill>
                  <a:srgbClr val="00264E"/>
                </a:solidFill>
                <a:latin typeface="Playfair Display" pitchFamily="2" charset="0"/>
              </a:rPr>
              <a:t>45</a:t>
            </a:r>
            <a:r>
              <a:rPr lang="en-US" sz="800" kern="800" dirty="0"/>
              <a:t> </a:t>
            </a:r>
            <a:r>
              <a:rPr lang="en-US" sz="1400" b="1" kern="800" dirty="0" err="1">
                <a:solidFill>
                  <a:srgbClr val="00264E"/>
                </a:solidFill>
                <a:latin typeface="Playfair Display Black" pitchFamily="2" charset="0"/>
              </a:rPr>
              <a:t>procentenheter</a:t>
            </a:r>
            <a:r>
              <a:rPr lang="en-US" sz="1400" b="1" kern="800" dirty="0">
                <a:solidFill>
                  <a:srgbClr val="00264E"/>
                </a:solidFill>
                <a:latin typeface="Playfair Display Black" pitchFamily="2" charset="0"/>
              </a:rPr>
              <a:t> </a:t>
            </a:r>
            <a:r>
              <a:rPr lang="en-US" sz="900" kern="800" spc="-30" dirty="0">
                <a:solidFill>
                  <a:srgbClr val="00264E"/>
                </a:solidFill>
              </a:rPr>
              <a:t>sedan 2018</a:t>
            </a:r>
          </a:p>
        </p:txBody>
      </p:sp>
      <p:sp>
        <p:nvSpPr>
          <p:cNvPr id="44" name="textruta 43">
            <a:extLst>
              <a:ext uri="{FF2B5EF4-FFF2-40B4-BE49-F238E27FC236}">
                <a16:creationId xmlns:a16="http://schemas.microsoft.com/office/drawing/2014/main" id="{CEDD6C8F-A051-7B5F-9030-104D77DF214F}"/>
              </a:ext>
            </a:extLst>
          </p:cNvPr>
          <p:cNvSpPr txBox="1"/>
          <p:nvPr/>
        </p:nvSpPr>
        <p:spPr>
          <a:xfrm>
            <a:off x="4491415" y="4304314"/>
            <a:ext cx="3255349" cy="600164"/>
          </a:xfrm>
          <a:prstGeom prst="rect">
            <a:avLst/>
          </a:prstGeom>
          <a:noFill/>
          <a:ln>
            <a:noFill/>
          </a:ln>
        </p:spPr>
        <p:txBody>
          <a:bodyPr wrap="square" lIns="0" tIns="0" rIns="0" bIns="0" rtlCol="0">
            <a:spAutoFit/>
          </a:bodyPr>
          <a:lstStyle/>
          <a:p>
            <a:pPr marL="0" indent="0">
              <a:lnSpc>
                <a:spcPct val="100000"/>
              </a:lnSpc>
              <a:spcBef>
                <a:spcPts val="0"/>
              </a:spcBef>
              <a:buClr>
                <a:schemeClr val="tx2"/>
              </a:buClr>
              <a:buNone/>
            </a:pPr>
            <a:r>
              <a:rPr lang="en-US" sz="3000" b="1" dirty="0">
                <a:solidFill>
                  <a:srgbClr val="00264E"/>
                </a:solidFill>
                <a:latin typeface="Playfair Display" pitchFamily="2" charset="0"/>
              </a:rPr>
              <a:t>20% </a:t>
            </a:r>
            <a:r>
              <a:rPr lang="en-US" sz="900" kern="800" spc="-30" dirty="0" err="1">
                <a:solidFill>
                  <a:srgbClr val="00264E"/>
                </a:solidFill>
              </a:rPr>
              <a:t>verifierat</a:t>
            </a:r>
            <a:r>
              <a:rPr lang="en-US" sz="900" kern="800" spc="-30" dirty="0">
                <a:solidFill>
                  <a:srgbClr val="00264E"/>
                </a:solidFill>
              </a:rPr>
              <a:t> </a:t>
            </a:r>
            <a:r>
              <a:rPr lang="en-US" sz="900" kern="800" spc="-30" dirty="0" err="1">
                <a:solidFill>
                  <a:srgbClr val="00264E"/>
                </a:solidFill>
              </a:rPr>
              <a:t>avskognings</a:t>
            </a:r>
            <a:r>
              <a:rPr lang="en-US" sz="900" kern="800" spc="-30" dirty="0">
                <a:solidFill>
                  <a:srgbClr val="00264E"/>
                </a:solidFill>
              </a:rPr>
              <a:t>- </a:t>
            </a:r>
            <a:r>
              <a:rPr lang="en-US" sz="900" kern="800" spc="-30" dirty="0" err="1">
                <a:solidFill>
                  <a:srgbClr val="00264E"/>
                </a:solidFill>
              </a:rPr>
              <a:t>och</a:t>
            </a:r>
            <a:r>
              <a:rPr lang="en-US" sz="900" kern="800" spc="-30" dirty="0">
                <a:solidFill>
                  <a:srgbClr val="00264E"/>
                </a:solidFill>
              </a:rPr>
              <a:t> </a:t>
            </a:r>
            <a:r>
              <a:rPr lang="en-US" sz="900" kern="800" spc="-30" dirty="0" err="1">
                <a:solidFill>
                  <a:srgbClr val="00264E"/>
                </a:solidFill>
              </a:rPr>
              <a:t>markomvandlingsfri</a:t>
            </a:r>
            <a:r>
              <a:rPr lang="en-US" sz="900" kern="800" spc="-30" dirty="0">
                <a:solidFill>
                  <a:srgbClr val="00264E"/>
                </a:solidFill>
              </a:rPr>
              <a:t> soja, 92% med USA </a:t>
            </a:r>
            <a:r>
              <a:rPr lang="en-US" sz="900" kern="800" spc="-30" dirty="0" err="1">
                <a:solidFill>
                  <a:srgbClr val="00264E"/>
                </a:solidFill>
              </a:rPr>
              <a:t>volymer</a:t>
            </a:r>
            <a:r>
              <a:rPr lang="en-US" sz="900" kern="800" spc="-30" dirty="0">
                <a:solidFill>
                  <a:srgbClr val="00264E"/>
                </a:solidFill>
              </a:rPr>
              <a:t> </a:t>
            </a:r>
            <a:r>
              <a:rPr lang="en-US" sz="900" kern="800" spc="-30" dirty="0" err="1">
                <a:solidFill>
                  <a:srgbClr val="00264E"/>
                </a:solidFill>
              </a:rPr>
              <a:t>inkluderade</a:t>
            </a:r>
            <a:r>
              <a:rPr lang="en-US" sz="900" kern="800" spc="-30" dirty="0">
                <a:solidFill>
                  <a:srgbClr val="00264E"/>
                </a:solidFill>
              </a:rPr>
              <a:t>, </a:t>
            </a:r>
            <a:r>
              <a:rPr lang="en-US" sz="900" kern="800" spc="-30" dirty="0" err="1">
                <a:solidFill>
                  <a:srgbClr val="00264E"/>
                </a:solidFill>
              </a:rPr>
              <a:t>vilka</a:t>
            </a:r>
            <a:r>
              <a:rPr lang="en-US" sz="900" kern="800" spc="-30" dirty="0">
                <a:solidFill>
                  <a:srgbClr val="00264E"/>
                </a:solidFill>
              </a:rPr>
              <a:t> </a:t>
            </a:r>
            <a:r>
              <a:rPr lang="en-US" sz="900" kern="800" spc="-30" dirty="0" err="1">
                <a:solidFill>
                  <a:srgbClr val="00264E"/>
                </a:solidFill>
              </a:rPr>
              <a:t>anses</a:t>
            </a:r>
            <a:r>
              <a:rPr lang="en-US" sz="900" kern="800" spc="-30" dirty="0">
                <a:solidFill>
                  <a:srgbClr val="00264E"/>
                </a:solidFill>
              </a:rPr>
              <a:t> </a:t>
            </a:r>
            <a:r>
              <a:rPr lang="en-US" sz="900" kern="800" spc="-30" dirty="0" err="1">
                <a:solidFill>
                  <a:srgbClr val="00264E"/>
                </a:solidFill>
              </a:rPr>
              <a:t>låg</a:t>
            </a:r>
            <a:r>
              <a:rPr lang="en-US" sz="900" kern="800" spc="-30" dirty="0">
                <a:solidFill>
                  <a:srgbClr val="00264E"/>
                </a:solidFill>
              </a:rPr>
              <a:t> risk</a:t>
            </a:r>
          </a:p>
        </p:txBody>
      </p:sp>
      <p:pic>
        <p:nvPicPr>
          <p:cNvPr id="50" name="Bildobjekt 49" descr="En bild som visar gräs, träd, utomhus, växt&#10;&#10;Automatiskt genererad beskrivning">
            <a:extLst>
              <a:ext uri="{FF2B5EF4-FFF2-40B4-BE49-F238E27FC236}">
                <a16:creationId xmlns:a16="http://schemas.microsoft.com/office/drawing/2014/main" id="{837321C9-E94F-8429-5691-43E6ED5968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3396"/>
          <a:stretch/>
        </p:blipFill>
        <p:spPr>
          <a:xfrm>
            <a:off x="4497761" y="1383739"/>
            <a:ext cx="3367960" cy="1143021"/>
          </a:xfrm>
          <a:prstGeom prst="rect">
            <a:avLst/>
          </a:prstGeom>
        </p:spPr>
      </p:pic>
      <p:sp>
        <p:nvSpPr>
          <p:cNvPr id="51" name="textruta 50">
            <a:extLst>
              <a:ext uri="{FF2B5EF4-FFF2-40B4-BE49-F238E27FC236}">
                <a16:creationId xmlns:a16="http://schemas.microsoft.com/office/drawing/2014/main" id="{86D335F0-87D4-04D7-BF3C-809417D3A466}"/>
              </a:ext>
            </a:extLst>
          </p:cNvPr>
          <p:cNvSpPr txBox="1"/>
          <p:nvPr/>
        </p:nvSpPr>
        <p:spPr>
          <a:xfrm>
            <a:off x="587523" y="2645429"/>
            <a:ext cx="2394344" cy="284396"/>
          </a:xfrm>
          <a:prstGeom prst="rect">
            <a:avLst/>
          </a:prstGeom>
          <a:noFill/>
          <a:ln>
            <a:noFill/>
          </a:ln>
        </p:spPr>
        <p:txBody>
          <a:bodyPr wrap="square" lIns="0" tIns="0" rIns="0" bIns="0" rtlCol="0" anchor="t" anchorCtr="0">
            <a:noAutofit/>
          </a:bodyPr>
          <a:lstStyle/>
          <a:p>
            <a:r>
              <a:rPr lang="en-US" sz="800" dirty="0">
                <a:solidFill>
                  <a:schemeClr val="bg1"/>
                </a:solidFill>
                <a:effectLst/>
                <a:latin typeface="Work Sans Medium" pitchFamily="2" charset="0"/>
              </a:rPr>
              <a:t>2030: </a:t>
            </a:r>
            <a:r>
              <a:rPr lang="en-US" sz="900" kern="800" spc="-30" dirty="0" err="1">
                <a:solidFill>
                  <a:schemeClr val="bg1"/>
                </a:solidFill>
              </a:rPr>
              <a:t>Minska</a:t>
            </a:r>
            <a:r>
              <a:rPr lang="en-US" sz="900" kern="800" spc="-30" dirty="0">
                <a:solidFill>
                  <a:schemeClr val="bg1"/>
                </a:solidFill>
              </a:rPr>
              <a:t> de </a:t>
            </a:r>
            <a:r>
              <a:rPr lang="en-US" sz="900" kern="800" spc="-30" dirty="0" err="1">
                <a:solidFill>
                  <a:schemeClr val="bg1"/>
                </a:solidFill>
              </a:rPr>
              <a:t>absoluta</a:t>
            </a:r>
            <a:r>
              <a:rPr lang="en-US" sz="900" kern="800" spc="-30" dirty="0">
                <a:solidFill>
                  <a:schemeClr val="bg1"/>
                </a:solidFill>
              </a:rPr>
              <a:t> Scope 1- </a:t>
            </a:r>
            <a:r>
              <a:rPr lang="en-US" sz="900" kern="800" spc="-30" dirty="0" err="1">
                <a:solidFill>
                  <a:schemeClr val="bg1"/>
                </a:solidFill>
              </a:rPr>
              <a:t>och</a:t>
            </a:r>
            <a:r>
              <a:rPr lang="en-US" sz="900" kern="800" spc="-30" dirty="0">
                <a:solidFill>
                  <a:schemeClr val="bg1"/>
                </a:solidFill>
              </a:rPr>
              <a:t> 2-utsläppen av </a:t>
            </a:r>
            <a:r>
              <a:rPr lang="en-US" sz="900" kern="800" spc="-30" dirty="0" err="1">
                <a:solidFill>
                  <a:schemeClr val="bg1"/>
                </a:solidFill>
              </a:rPr>
              <a:t>växthusgaser</a:t>
            </a:r>
            <a:r>
              <a:rPr lang="en-US" sz="900" kern="800" spc="-30" dirty="0">
                <a:solidFill>
                  <a:schemeClr val="bg1"/>
                </a:solidFill>
              </a:rPr>
              <a:t> med 50 % </a:t>
            </a:r>
            <a:r>
              <a:rPr lang="en-US" sz="900" kern="800" spc="-30" dirty="0" err="1">
                <a:solidFill>
                  <a:schemeClr val="bg1"/>
                </a:solidFill>
              </a:rPr>
              <a:t>från</a:t>
            </a:r>
            <a:r>
              <a:rPr lang="en-US" sz="900" kern="800" spc="-30" dirty="0">
                <a:solidFill>
                  <a:schemeClr val="bg1"/>
                </a:solidFill>
              </a:rPr>
              <a:t> </a:t>
            </a:r>
            <a:r>
              <a:rPr lang="en-US" sz="900" kern="800" spc="-30" dirty="0" err="1">
                <a:solidFill>
                  <a:schemeClr val="bg1"/>
                </a:solidFill>
              </a:rPr>
              <a:t>basåret</a:t>
            </a:r>
            <a:r>
              <a:rPr lang="en-US" sz="900" kern="800" spc="-30" dirty="0">
                <a:solidFill>
                  <a:schemeClr val="bg1"/>
                </a:solidFill>
              </a:rPr>
              <a:t> 2019</a:t>
            </a:r>
          </a:p>
        </p:txBody>
      </p:sp>
      <p:sp>
        <p:nvSpPr>
          <p:cNvPr id="52" name="textruta 51">
            <a:extLst>
              <a:ext uri="{FF2B5EF4-FFF2-40B4-BE49-F238E27FC236}">
                <a16:creationId xmlns:a16="http://schemas.microsoft.com/office/drawing/2014/main" id="{EB7BB798-79C8-DAD5-448D-B6BF517072B8}"/>
              </a:ext>
            </a:extLst>
          </p:cNvPr>
          <p:cNvSpPr txBox="1"/>
          <p:nvPr/>
        </p:nvSpPr>
        <p:spPr>
          <a:xfrm>
            <a:off x="603397" y="1915587"/>
            <a:ext cx="2380369" cy="600164"/>
          </a:xfrm>
          <a:prstGeom prst="rect">
            <a:avLst/>
          </a:prstGeom>
          <a:noFill/>
          <a:ln>
            <a:noFill/>
          </a:ln>
        </p:spPr>
        <p:txBody>
          <a:bodyPr wrap="square" lIns="0" tIns="0" rIns="0" bIns="0" rtlCol="0">
            <a:spAutoFit/>
          </a:bodyPr>
          <a:lstStyle/>
          <a:p>
            <a:r>
              <a:rPr lang="en-US" sz="900" kern="800" spc="-30" dirty="0">
                <a:solidFill>
                  <a:schemeClr val="bg1"/>
                </a:solidFill>
              </a:rPr>
              <a:t>Scope 1 </a:t>
            </a:r>
            <a:r>
              <a:rPr lang="en-US" sz="900" kern="800" spc="-30" dirty="0" err="1">
                <a:solidFill>
                  <a:schemeClr val="bg1"/>
                </a:solidFill>
              </a:rPr>
              <a:t>och</a:t>
            </a:r>
            <a:r>
              <a:rPr lang="en-US" sz="900" kern="800" spc="-30" dirty="0">
                <a:solidFill>
                  <a:schemeClr val="bg1"/>
                </a:solidFill>
              </a:rPr>
              <a:t> 2: </a:t>
            </a:r>
            <a:r>
              <a:rPr lang="en-US" sz="3000" b="1" dirty="0">
                <a:solidFill>
                  <a:schemeClr val="bg1"/>
                </a:solidFill>
                <a:latin typeface="Playfair Display" pitchFamily="2" charset="0"/>
              </a:rPr>
              <a:t>4,4%</a:t>
            </a:r>
            <a:r>
              <a:rPr lang="en-US" sz="3000" b="1" kern="800" dirty="0">
                <a:solidFill>
                  <a:schemeClr val="bg1"/>
                </a:solidFill>
                <a:latin typeface="Playfair Display" pitchFamily="2" charset="0"/>
              </a:rPr>
              <a:t> </a:t>
            </a:r>
            <a:r>
              <a:rPr lang="en-US" sz="900" kern="800" spc="-30" dirty="0" err="1">
                <a:solidFill>
                  <a:schemeClr val="bg1"/>
                </a:solidFill>
              </a:rPr>
              <a:t>minskning</a:t>
            </a:r>
            <a:r>
              <a:rPr lang="en-US" sz="900" kern="800" spc="-30" dirty="0">
                <a:solidFill>
                  <a:schemeClr val="bg1"/>
                </a:solidFill>
              </a:rPr>
              <a:t> </a:t>
            </a:r>
            <a:r>
              <a:rPr lang="en-US" sz="900" kern="800" spc="-30" dirty="0" err="1">
                <a:solidFill>
                  <a:schemeClr val="bg1"/>
                </a:solidFill>
              </a:rPr>
              <a:t>jämfört</a:t>
            </a:r>
            <a:r>
              <a:rPr lang="en-US" sz="900" kern="800" spc="-30" dirty="0">
                <a:solidFill>
                  <a:schemeClr val="bg1"/>
                </a:solidFill>
              </a:rPr>
              <a:t> med </a:t>
            </a:r>
            <a:r>
              <a:rPr lang="en-US" sz="900" kern="800" spc="-30" dirty="0" err="1">
                <a:solidFill>
                  <a:schemeClr val="bg1"/>
                </a:solidFill>
              </a:rPr>
              <a:t>basåret</a:t>
            </a:r>
            <a:r>
              <a:rPr lang="en-US" sz="900" kern="800" spc="-30" dirty="0">
                <a:solidFill>
                  <a:schemeClr val="bg1"/>
                </a:solidFill>
              </a:rPr>
              <a:t> 2019</a:t>
            </a:r>
          </a:p>
        </p:txBody>
      </p:sp>
      <p:pic>
        <p:nvPicPr>
          <p:cNvPr id="57" name="Bildobjekt 56" descr="En bild som visar träd, utomhus, berg, skog&#10;&#10;Automatiskt genererad beskrivning">
            <a:extLst>
              <a:ext uri="{FF2B5EF4-FFF2-40B4-BE49-F238E27FC236}">
                <a16:creationId xmlns:a16="http://schemas.microsoft.com/office/drawing/2014/main" id="{5746658C-A83F-F07F-0691-49BAE847550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055263" y="1918308"/>
            <a:ext cx="936000" cy="818775"/>
          </a:xfrm>
          <a:prstGeom prst="rect">
            <a:avLst/>
          </a:prstGeom>
        </p:spPr>
      </p:pic>
      <p:sp>
        <p:nvSpPr>
          <p:cNvPr id="58" name="textruta 57">
            <a:extLst>
              <a:ext uri="{FF2B5EF4-FFF2-40B4-BE49-F238E27FC236}">
                <a16:creationId xmlns:a16="http://schemas.microsoft.com/office/drawing/2014/main" id="{85455E2F-E865-81A4-63C9-EB84508B2628}"/>
              </a:ext>
            </a:extLst>
          </p:cNvPr>
          <p:cNvSpPr txBox="1"/>
          <p:nvPr/>
        </p:nvSpPr>
        <p:spPr>
          <a:xfrm>
            <a:off x="603396" y="4023252"/>
            <a:ext cx="2394344" cy="284397"/>
          </a:xfrm>
          <a:prstGeom prst="rect">
            <a:avLst/>
          </a:prstGeom>
          <a:noFill/>
          <a:ln>
            <a:noFill/>
          </a:ln>
        </p:spPr>
        <p:txBody>
          <a:bodyPr wrap="square" lIns="0" tIns="0" rIns="0" bIns="0" rtlCol="0" anchor="t" anchorCtr="0">
            <a:noAutofit/>
          </a:bodyPr>
          <a:lstStyle/>
          <a:p>
            <a:endParaRPr lang="en-US" sz="900" kern="800" spc="-30" dirty="0">
              <a:solidFill>
                <a:schemeClr val="bg1"/>
              </a:solidFill>
            </a:endParaRPr>
          </a:p>
        </p:txBody>
      </p:sp>
      <p:sp>
        <p:nvSpPr>
          <p:cNvPr id="59" name="textruta 58">
            <a:extLst>
              <a:ext uri="{FF2B5EF4-FFF2-40B4-BE49-F238E27FC236}">
                <a16:creationId xmlns:a16="http://schemas.microsoft.com/office/drawing/2014/main" id="{B17ADB90-8306-3BCA-11C6-EFBA532B6971}"/>
              </a:ext>
            </a:extLst>
          </p:cNvPr>
          <p:cNvSpPr txBox="1"/>
          <p:nvPr/>
        </p:nvSpPr>
        <p:spPr>
          <a:xfrm>
            <a:off x="603396" y="3629164"/>
            <a:ext cx="2380369" cy="461665"/>
          </a:xfrm>
          <a:prstGeom prst="rect">
            <a:avLst/>
          </a:prstGeom>
          <a:noFill/>
          <a:ln>
            <a:noFill/>
          </a:ln>
        </p:spPr>
        <p:txBody>
          <a:bodyPr wrap="square" lIns="0" tIns="0" rIns="0" bIns="0" rtlCol="0">
            <a:spAutoFit/>
          </a:bodyPr>
          <a:lstStyle/>
          <a:p>
            <a:r>
              <a:rPr lang="en-US" sz="900" kern="800" spc="-30" dirty="0" err="1">
                <a:solidFill>
                  <a:schemeClr val="bg1"/>
                </a:solidFill>
              </a:rPr>
              <a:t>Förnybar</a:t>
            </a:r>
            <a:r>
              <a:rPr lang="en-US" sz="900" kern="800" spc="-30" dirty="0">
                <a:solidFill>
                  <a:schemeClr val="bg1"/>
                </a:solidFill>
              </a:rPr>
              <a:t> </a:t>
            </a:r>
            <a:r>
              <a:rPr lang="en-US" sz="900" kern="800" spc="-30" dirty="0" err="1">
                <a:solidFill>
                  <a:schemeClr val="bg1"/>
                </a:solidFill>
              </a:rPr>
              <a:t>el</a:t>
            </a:r>
            <a:r>
              <a:rPr lang="en-US" sz="900" kern="800" spc="-30" dirty="0">
                <a:solidFill>
                  <a:schemeClr val="bg1"/>
                </a:solidFill>
              </a:rPr>
              <a:t> </a:t>
            </a:r>
            <a:r>
              <a:rPr lang="en-US" sz="3000" b="1" dirty="0">
                <a:solidFill>
                  <a:schemeClr val="bg1"/>
                </a:solidFill>
                <a:latin typeface="Playfair Display" pitchFamily="2" charset="0"/>
              </a:rPr>
              <a:t>70%</a:t>
            </a:r>
            <a:r>
              <a:rPr lang="en-US" sz="2000" b="1" kern="800" dirty="0">
                <a:solidFill>
                  <a:schemeClr val="bg1"/>
                </a:solidFill>
                <a:latin typeface="Playfair Display" pitchFamily="2" charset="0"/>
              </a:rPr>
              <a:t> </a:t>
            </a:r>
            <a:r>
              <a:rPr lang="en-US" sz="900" kern="800" spc="-30" dirty="0">
                <a:solidFill>
                  <a:schemeClr val="bg1"/>
                </a:solidFill>
              </a:rPr>
              <a:t>(+6%)</a:t>
            </a:r>
          </a:p>
        </p:txBody>
      </p:sp>
      <p:pic>
        <p:nvPicPr>
          <p:cNvPr id="62" name="Bildobjekt 61" descr="En bild som visar gräs, himmel, utomhus, fält&#10;&#10;Automatiskt genererad beskrivning">
            <a:extLst>
              <a:ext uri="{FF2B5EF4-FFF2-40B4-BE49-F238E27FC236}">
                <a16:creationId xmlns:a16="http://schemas.microsoft.com/office/drawing/2014/main" id="{08654111-035F-4CF0-53C3-B8EBC987592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24123"/>
          <a:stretch/>
        </p:blipFill>
        <p:spPr>
          <a:xfrm>
            <a:off x="3055259" y="2940347"/>
            <a:ext cx="936000" cy="992615"/>
          </a:xfrm>
          <a:prstGeom prst="rect">
            <a:avLst/>
          </a:prstGeom>
        </p:spPr>
      </p:pic>
      <p:pic>
        <p:nvPicPr>
          <p:cNvPr id="64" name="Bildobjekt 63" descr="En bild som visar himmel, utomhus, gul, växt&#10;&#10;Automatiskt genererad beskrivning">
            <a:extLst>
              <a:ext uri="{FF2B5EF4-FFF2-40B4-BE49-F238E27FC236}">
                <a16:creationId xmlns:a16="http://schemas.microsoft.com/office/drawing/2014/main" id="{51071CBC-B6C7-404A-A692-BBA4B4BC704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055261" y="4169939"/>
            <a:ext cx="936000" cy="748008"/>
          </a:xfrm>
          <a:prstGeom prst="rect">
            <a:avLst/>
          </a:prstGeom>
        </p:spPr>
      </p:pic>
      <p:sp>
        <p:nvSpPr>
          <p:cNvPr id="68" name="textruta 67">
            <a:extLst>
              <a:ext uri="{FF2B5EF4-FFF2-40B4-BE49-F238E27FC236}">
                <a16:creationId xmlns:a16="http://schemas.microsoft.com/office/drawing/2014/main" id="{C7EDE452-957C-C09F-8B5E-9C6CBA757844}"/>
              </a:ext>
            </a:extLst>
          </p:cNvPr>
          <p:cNvSpPr txBox="1"/>
          <p:nvPr/>
        </p:nvSpPr>
        <p:spPr>
          <a:xfrm>
            <a:off x="1529470" y="5609535"/>
            <a:ext cx="1914564" cy="276999"/>
          </a:xfrm>
          <a:prstGeom prst="rect">
            <a:avLst/>
          </a:prstGeom>
          <a:noFill/>
          <a:ln>
            <a:noFill/>
          </a:ln>
        </p:spPr>
        <p:txBody>
          <a:bodyPr wrap="square" lIns="0" tIns="0" rIns="0" bIns="0" rtlCol="0">
            <a:spAutoFit/>
          </a:bodyPr>
          <a:lstStyle/>
          <a:p>
            <a:pPr>
              <a:buClr>
                <a:schemeClr val="tx2"/>
              </a:buClr>
            </a:pPr>
            <a:r>
              <a:rPr lang="en-US" sz="900" kern="800" spc="-30" dirty="0" err="1">
                <a:solidFill>
                  <a:schemeClr val="bg1"/>
                </a:solidFill>
              </a:rPr>
              <a:t>Bidra</a:t>
            </a:r>
            <a:r>
              <a:rPr lang="en-US" sz="900" kern="800" spc="-30" dirty="0">
                <a:solidFill>
                  <a:schemeClr val="bg1"/>
                </a:solidFill>
              </a:rPr>
              <a:t> till </a:t>
            </a:r>
            <a:r>
              <a:rPr lang="en-US" sz="900" kern="800" spc="-30" dirty="0" err="1">
                <a:solidFill>
                  <a:schemeClr val="bg1"/>
                </a:solidFill>
              </a:rPr>
              <a:t>hållbar</a:t>
            </a:r>
            <a:r>
              <a:rPr lang="en-US" sz="900" kern="800" spc="-30" dirty="0">
                <a:solidFill>
                  <a:schemeClr val="bg1"/>
                </a:solidFill>
              </a:rPr>
              <a:t> </a:t>
            </a:r>
            <a:r>
              <a:rPr lang="en-US" sz="900" kern="800" spc="-30" dirty="0" err="1">
                <a:solidFill>
                  <a:schemeClr val="bg1"/>
                </a:solidFill>
              </a:rPr>
              <a:t>utveckling</a:t>
            </a:r>
            <a:r>
              <a:rPr lang="en-US" sz="900" kern="800" spc="-30" dirty="0">
                <a:solidFill>
                  <a:schemeClr val="bg1"/>
                </a:solidFill>
              </a:rPr>
              <a:t> med </a:t>
            </a:r>
            <a:r>
              <a:rPr lang="en-US" sz="900" kern="800" spc="-30" dirty="0" err="1">
                <a:solidFill>
                  <a:schemeClr val="bg1"/>
                </a:solidFill>
              </a:rPr>
              <a:t>våra</a:t>
            </a:r>
            <a:r>
              <a:rPr lang="en-US" sz="900" kern="800" spc="-30" dirty="0">
                <a:solidFill>
                  <a:schemeClr val="bg1"/>
                </a:solidFill>
              </a:rPr>
              <a:t> </a:t>
            </a:r>
            <a:r>
              <a:rPr lang="en-US" sz="900" kern="800" spc="-30" dirty="0" err="1">
                <a:solidFill>
                  <a:schemeClr val="bg1"/>
                </a:solidFill>
              </a:rPr>
              <a:t>lösningar</a:t>
            </a:r>
            <a:endParaRPr lang="en-US" sz="900" kern="800" spc="-30" dirty="0">
              <a:solidFill>
                <a:schemeClr val="bg1"/>
              </a:solidFill>
            </a:endParaRPr>
          </a:p>
        </p:txBody>
      </p:sp>
      <p:cxnSp>
        <p:nvCxnSpPr>
          <p:cNvPr id="69" name="Rak 68">
            <a:extLst>
              <a:ext uri="{FF2B5EF4-FFF2-40B4-BE49-F238E27FC236}">
                <a16:creationId xmlns:a16="http://schemas.microsoft.com/office/drawing/2014/main" id="{0CAC01D0-5D5E-E86A-8AD5-0D7C3F8CE38D}"/>
              </a:ext>
            </a:extLst>
          </p:cNvPr>
          <p:cNvCxnSpPr>
            <a:cxnSpLocks/>
          </p:cNvCxnSpPr>
          <p:nvPr/>
        </p:nvCxnSpPr>
        <p:spPr>
          <a:xfrm>
            <a:off x="3836079" y="5457169"/>
            <a:ext cx="0" cy="576000"/>
          </a:xfrm>
          <a:prstGeom prst="line">
            <a:avLst/>
          </a:prstGeom>
          <a:ln>
            <a:solidFill>
              <a:schemeClr val="bg1"/>
            </a:solidFill>
            <a:miter lim="800000"/>
          </a:ln>
        </p:spPr>
        <p:style>
          <a:lnRef idx="1">
            <a:schemeClr val="accent1"/>
          </a:lnRef>
          <a:fillRef idx="0">
            <a:schemeClr val="accent1"/>
          </a:fillRef>
          <a:effectRef idx="0">
            <a:schemeClr val="accent1"/>
          </a:effectRef>
          <a:fontRef idx="minor">
            <a:schemeClr val="tx1"/>
          </a:fontRef>
        </p:style>
      </p:cxnSp>
      <p:grpSp>
        <p:nvGrpSpPr>
          <p:cNvPr id="79" name="Grupp 78">
            <a:extLst>
              <a:ext uri="{FF2B5EF4-FFF2-40B4-BE49-F238E27FC236}">
                <a16:creationId xmlns:a16="http://schemas.microsoft.com/office/drawing/2014/main" id="{F4F6E74F-6E35-818D-0411-E44BF73C3056}"/>
              </a:ext>
            </a:extLst>
          </p:cNvPr>
          <p:cNvGrpSpPr/>
          <p:nvPr/>
        </p:nvGrpSpPr>
        <p:grpSpPr>
          <a:xfrm>
            <a:off x="4228124" y="5492177"/>
            <a:ext cx="2136321" cy="478351"/>
            <a:chOff x="4350302" y="5669418"/>
            <a:chExt cx="2136321" cy="478351"/>
          </a:xfrm>
        </p:grpSpPr>
        <p:sp>
          <p:nvSpPr>
            <p:cNvPr id="72" name="textruta 71">
              <a:extLst>
                <a:ext uri="{FF2B5EF4-FFF2-40B4-BE49-F238E27FC236}">
                  <a16:creationId xmlns:a16="http://schemas.microsoft.com/office/drawing/2014/main" id="{4CC543CC-7F9F-6B21-FBC6-619E19853073}"/>
                </a:ext>
              </a:extLst>
            </p:cNvPr>
            <p:cNvSpPr txBox="1"/>
            <p:nvPr/>
          </p:nvSpPr>
          <p:spPr>
            <a:xfrm>
              <a:off x="4350302" y="5669418"/>
              <a:ext cx="915908" cy="461665"/>
            </a:xfrm>
            <a:prstGeom prst="rect">
              <a:avLst/>
            </a:prstGeom>
            <a:noFill/>
            <a:ln>
              <a:noFill/>
            </a:ln>
          </p:spPr>
          <p:txBody>
            <a:bodyPr wrap="square" lIns="0" tIns="0" rIns="0" bIns="0" rtlCol="0">
              <a:spAutoFit/>
            </a:bodyPr>
            <a:lstStyle/>
            <a:p>
              <a:pPr>
                <a:buClr>
                  <a:schemeClr val="tx2"/>
                </a:buClr>
              </a:pPr>
              <a:r>
                <a:rPr lang="en-US" sz="3000" b="1" dirty="0">
                  <a:solidFill>
                    <a:schemeClr val="bg1"/>
                  </a:solidFill>
                  <a:latin typeface="Playfair Display" pitchFamily="2" charset="0"/>
                </a:rPr>
                <a:t>37%</a:t>
              </a:r>
            </a:p>
          </p:txBody>
        </p:sp>
        <p:sp>
          <p:nvSpPr>
            <p:cNvPr id="73" name="textruta 72">
              <a:extLst>
                <a:ext uri="{FF2B5EF4-FFF2-40B4-BE49-F238E27FC236}">
                  <a16:creationId xmlns:a16="http://schemas.microsoft.com/office/drawing/2014/main" id="{86D7A065-3D44-92B5-75B3-68F15B7979F2}"/>
                </a:ext>
              </a:extLst>
            </p:cNvPr>
            <p:cNvSpPr txBox="1"/>
            <p:nvPr/>
          </p:nvSpPr>
          <p:spPr>
            <a:xfrm>
              <a:off x="5146251" y="5732271"/>
              <a:ext cx="1340372" cy="415498"/>
            </a:xfrm>
            <a:prstGeom prst="rect">
              <a:avLst/>
            </a:prstGeom>
            <a:noFill/>
            <a:ln>
              <a:noFill/>
            </a:ln>
          </p:spPr>
          <p:txBody>
            <a:bodyPr wrap="square" lIns="0" tIns="0" rIns="0" bIns="0" rtlCol="0">
              <a:spAutoFit/>
            </a:bodyPr>
            <a:lstStyle/>
            <a:p>
              <a:pPr>
                <a:buClr>
                  <a:schemeClr val="tx2"/>
                </a:buClr>
              </a:pPr>
              <a:r>
                <a:rPr lang="en-US" sz="900" kern="800" spc="-30" dirty="0">
                  <a:solidFill>
                    <a:schemeClr val="bg1"/>
                  </a:solidFill>
                </a:rPr>
                <a:t>Av </a:t>
              </a:r>
              <a:r>
                <a:rPr lang="en-US" sz="900" kern="800" spc="-30" dirty="0" err="1">
                  <a:solidFill>
                    <a:schemeClr val="bg1"/>
                  </a:solidFill>
                </a:rPr>
                <a:t>intäkterna</a:t>
              </a:r>
              <a:r>
                <a:rPr lang="en-US" sz="900" kern="800" spc="-30" dirty="0">
                  <a:solidFill>
                    <a:schemeClr val="bg1"/>
                  </a:solidFill>
                </a:rPr>
                <a:t> </a:t>
              </a:r>
              <a:r>
                <a:rPr lang="en-US" sz="900" kern="800" spc="-30" dirty="0" err="1">
                  <a:solidFill>
                    <a:schemeClr val="bg1"/>
                  </a:solidFill>
                </a:rPr>
                <a:t>bidrog</a:t>
              </a:r>
              <a:r>
                <a:rPr lang="en-US" sz="900" kern="800" spc="-30" dirty="0">
                  <a:solidFill>
                    <a:schemeClr val="bg1"/>
                  </a:solidFill>
                </a:rPr>
                <a:t> till FN:s </a:t>
              </a:r>
              <a:r>
                <a:rPr lang="en-US" sz="900" kern="800" spc="-30" dirty="0" err="1">
                  <a:solidFill>
                    <a:schemeClr val="bg1"/>
                  </a:solidFill>
                </a:rPr>
                <a:t>mål</a:t>
              </a:r>
              <a:r>
                <a:rPr lang="en-US" sz="900" kern="800" spc="-30" dirty="0">
                  <a:solidFill>
                    <a:schemeClr val="bg1"/>
                  </a:solidFill>
                </a:rPr>
                <a:t> för </a:t>
              </a:r>
              <a:r>
                <a:rPr lang="en-US" sz="900" kern="800" spc="-30" dirty="0" err="1">
                  <a:solidFill>
                    <a:schemeClr val="bg1"/>
                  </a:solidFill>
                </a:rPr>
                <a:t>hållbar</a:t>
              </a:r>
              <a:r>
                <a:rPr lang="en-US" sz="900" kern="800" spc="-30" dirty="0">
                  <a:solidFill>
                    <a:schemeClr val="bg1"/>
                  </a:solidFill>
                </a:rPr>
                <a:t> </a:t>
              </a:r>
              <a:r>
                <a:rPr lang="en-US" sz="900" kern="800" spc="-30" dirty="0" err="1">
                  <a:solidFill>
                    <a:schemeClr val="bg1"/>
                  </a:solidFill>
                </a:rPr>
                <a:t>utveckling</a:t>
              </a:r>
              <a:r>
                <a:rPr lang="en-US" sz="900" kern="800" spc="-30" dirty="0">
                  <a:solidFill>
                    <a:schemeClr val="bg1"/>
                  </a:solidFill>
                </a:rPr>
                <a:t> (31% </a:t>
              </a:r>
              <a:r>
                <a:rPr lang="en-US" sz="900" kern="800" spc="-30" dirty="0" err="1">
                  <a:solidFill>
                    <a:schemeClr val="bg1"/>
                  </a:solidFill>
                </a:rPr>
                <a:t>förra</a:t>
              </a:r>
              <a:r>
                <a:rPr lang="en-US" sz="900" kern="800" spc="-30" dirty="0">
                  <a:solidFill>
                    <a:schemeClr val="bg1"/>
                  </a:solidFill>
                </a:rPr>
                <a:t> </a:t>
              </a:r>
              <a:r>
                <a:rPr lang="en-US" sz="900" kern="800" spc="-30" dirty="0" err="1">
                  <a:solidFill>
                    <a:schemeClr val="bg1"/>
                  </a:solidFill>
                </a:rPr>
                <a:t>året</a:t>
              </a:r>
              <a:r>
                <a:rPr lang="en-US" sz="900" kern="800" spc="-30" dirty="0">
                  <a:solidFill>
                    <a:schemeClr val="bg1"/>
                  </a:solidFill>
                </a:rPr>
                <a:t>)</a:t>
              </a:r>
            </a:p>
          </p:txBody>
        </p:sp>
      </p:grpSp>
      <p:cxnSp>
        <p:nvCxnSpPr>
          <p:cNvPr id="74" name="Rak 73">
            <a:extLst>
              <a:ext uri="{FF2B5EF4-FFF2-40B4-BE49-F238E27FC236}">
                <a16:creationId xmlns:a16="http://schemas.microsoft.com/office/drawing/2014/main" id="{75067A3E-4D5A-0E86-C9E9-09270367BBE8}"/>
              </a:ext>
            </a:extLst>
          </p:cNvPr>
          <p:cNvCxnSpPr>
            <a:cxnSpLocks/>
          </p:cNvCxnSpPr>
          <p:nvPr/>
        </p:nvCxnSpPr>
        <p:spPr>
          <a:xfrm>
            <a:off x="6764110" y="5457169"/>
            <a:ext cx="0" cy="576000"/>
          </a:xfrm>
          <a:prstGeom prst="line">
            <a:avLst/>
          </a:prstGeom>
          <a:ln>
            <a:solidFill>
              <a:schemeClr val="bg1"/>
            </a:solidFill>
            <a:miter lim="800000"/>
          </a:ln>
        </p:spPr>
        <p:style>
          <a:lnRef idx="1">
            <a:schemeClr val="accent1"/>
          </a:lnRef>
          <a:fillRef idx="0">
            <a:schemeClr val="accent1"/>
          </a:fillRef>
          <a:effectRef idx="0">
            <a:schemeClr val="accent1"/>
          </a:effectRef>
          <a:fontRef idx="minor">
            <a:schemeClr val="tx1"/>
          </a:fontRef>
        </p:style>
      </p:cxnSp>
      <p:grpSp>
        <p:nvGrpSpPr>
          <p:cNvPr id="80" name="Grupp 79">
            <a:extLst>
              <a:ext uri="{FF2B5EF4-FFF2-40B4-BE49-F238E27FC236}">
                <a16:creationId xmlns:a16="http://schemas.microsoft.com/office/drawing/2014/main" id="{3C5B4E6B-F713-F22E-804B-0130CAFDAEB3}"/>
              </a:ext>
            </a:extLst>
          </p:cNvPr>
          <p:cNvGrpSpPr/>
          <p:nvPr/>
        </p:nvGrpSpPr>
        <p:grpSpPr>
          <a:xfrm>
            <a:off x="7156155" y="5504877"/>
            <a:ext cx="1751723" cy="461665"/>
            <a:chOff x="6759779" y="5682118"/>
            <a:chExt cx="1751723" cy="461665"/>
          </a:xfrm>
        </p:grpSpPr>
        <p:sp>
          <p:nvSpPr>
            <p:cNvPr id="75" name="textruta 74">
              <a:extLst>
                <a:ext uri="{FF2B5EF4-FFF2-40B4-BE49-F238E27FC236}">
                  <a16:creationId xmlns:a16="http://schemas.microsoft.com/office/drawing/2014/main" id="{C42DBB21-3B5B-21B6-4727-2861C4834A38}"/>
                </a:ext>
              </a:extLst>
            </p:cNvPr>
            <p:cNvSpPr txBox="1"/>
            <p:nvPr/>
          </p:nvSpPr>
          <p:spPr>
            <a:xfrm>
              <a:off x="7595594" y="5777991"/>
              <a:ext cx="915908" cy="276999"/>
            </a:xfrm>
            <a:prstGeom prst="rect">
              <a:avLst/>
            </a:prstGeom>
            <a:noFill/>
            <a:ln>
              <a:noFill/>
            </a:ln>
          </p:spPr>
          <p:txBody>
            <a:bodyPr wrap="square" lIns="0" tIns="0" rIns="0" bIns="0" rtlCol="0">
              <a:spAutoFit/>
            </a:bodyPr>
            <a:lstStyle/>
            <a:p>
              <a:pPr>
                <a:buClr>
                  <a:schemeClr val="tx2"/>
                </a:buClr>
              </a:pPr>
              <a:r>
                <a:rPr lang="en-US" sz="900" kern="800" spc="-30" dirty="0">
                  <a:solidFill>
                    <a:schemeClr val="bg1"/>
                  </a:solidFill>
                </a:rPr>
                <a:t>RSPO </a:t>
              </a:r>
              <a:r>
                <a:rPr lang="en-US" sz="900" kern="800" spc="-30" dirty="0" err="1">
                  <a:solidFill>
                    <a:schemeClr val="bg1"/>
                  </a:solidFill>
                </a:rPr>
                <a:t>certifierat</a:t>
              </a:r>
              <a:r>
                <a:rPr lang="en-US" sz="900" kern="800" spc="-30" dirty="0">
                  <a:solidFill>
                    <a:schemeClr val="bg1"/>
                  </a:solidFill>
                </a:rPr>
                <a:t> </a:t>
              </a:r>
              <a:br>
                <a:rPr lang="en-US" sz="900" kern="800" spc="-30" dirty="0">
                  <a:solidFill>
                    <a:schemeClr val="bg1"/>
                  </a:solidFill>
                </a:rPr>
              </a:br>
              <a:r>
                <a:rPr lang="en-US" sz="900" kern="800" spc="-30" dirty="0">
                  <a:solidFill>
                    <a:schemeClr val="bg1"/>
                  </a:solidFill>
                </a:rPr>
                <a:t>(39% </a:t>
              </a:r>
              <a:r>
                <a:rPr lang="en-US" sz="900" kern="800" spc="-30" dirty="0" err="1">
                  <a:solidFill>
                    <a:schemeClr val="bg1"/>
                  </a:solidFill>
                </a:rPr>
                <a:t>förra</a:t>
              </a:r>
              <a:r>
                <a:rPr lang="en-US" sz="900" kern="800" spc="-30" dirty="0">
                  <a:solidFill>
                    <a:schemeClr val="bg1"/>
                  </a:solidFill>
                </a:rPr>
                <a:t> </a:t>
              </a:r>
              <a:r>
                <a:rPr lang="en-US" sz="900" kern="800" spc="-30" dirty="0" err="1">
                  <a:solidFill>
                    <a:schemeClr val="bg1"/>
                  </a:solidFill>
                </a:rPr>
                <a:t>året</a:t>
              </a:r>
              <a:r>
                <a:rPr lang="en-US" sz="900" kern="800" spc="-30" dirty="0">
                  <a:solidFill>
                    <a:schemeClr val="bg1"/>
                  </a:solidFill>
                </a:rPr>
                <a:t>)</a:t>
              </a:r>
            </a:p>
          </p:txBody>
        </p:sp>
        <p:sp>
          <p:nvSpPr>
            <p:cNvPr id="76" name="textruta 75">
              <a:extLst>
                <a:ext uri="{FF2B5EF4-FFF2-40B4-BE49-F238E27FC236}">
                  <a16:creationId xmlns:a16="http://schemas.microsoft.com/office/drawing/2014/main" id="{7E437EAA-2EFC-2DEC-6A90-524242BC322A}"/>
                </a:ext>
              </a:extLst>
            </p:cNvPr>
            <p:cNvSpPr txBox="1"/>
            <p:nvPr/>
          </p:nvSpPr>
          <p:spPr>
            <a:xfrm>
              <a:off x="6759779" y="5682118"/>
              <a:ext cx="915908" cy="461665"/>
            </a:xfrm>
            <a:prstGeom prst="rect">
              <a:avLst/>
            </a:prstGeom>
            <a:noFill/>
            <a:ln>
              <a:noFill/>
            </a:ln>
          </p:spPr>
          <p:txBody>
            <a:bodyPr wrap="square" lIns="0" tIns="0" rIns="0" bIns="0" rtlCol="0">
              <a:spAutoFit/>
            </a:bodyPr>
            <a:lstStyle/>
            <a:p>
              <a:pPr>
                <a:buClr>
                  <a:schemeClr val="tx2"/>
                </a:buClr>
              </a:pPr>
              <a:r>
                <a:rPr lang="en-US" sz="3000" b="1" dirty="0">
                  <a:solidFill>
                    <a:schemeClr val="bg1"/>
                  </a:solidFill>
                  <a:latin typeface="Playfair Display" pitchFamily="2" charset="0"/>
                </a:rPr>
                <a:t>36%</a:t>
              </a:r>
            </a:p>
          </p:txBody>
        </p:sp>
      </p:grpSp>
      <p:cxnSp>
        <p:nvCxnSpPr>
          <p:cNvPr id="77" name="Rak 76">
            <a:extLst>
              <a:ext uri="{FF2B5EF4-FFF2-40B4-BE49-F238E27FC236}">
                <a16:creationId xmlns:a16="http://schemas.microsoft.com/office/drawing/2014/main" id="{3CC1CC03-C063-4913-CC46-76BEF144F310}"/>
              </a:ext>
            </a:extLst>
          </p:cNvPr>
          <p:cNvCxnSpPr>
            <a:cxnSpLocks/>
          </p:cNvCxnSpPr>
          <p:nvPr/>
        </p:nvCxnSpPr>
        <p:spPr>
          <a:xfrm>
            <a:off x="9299923" y="5457169"/>
            <a:ext cx="0" cy="576000"/>
          </a:xfrm>
          <a:prstGeom prst="line">
            <a:avLst/>
          </a:prstGeom>
          <a:ln>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78" name="textruta 77">
            <a:extLst>
              <a:ext uri="{FF2B5EF4-FFF2-40B4-BE49-F238E27FC236}">
                <a16:creationId xmlns:a16="http://schemas.microsoft.com/office/drawing/2014/main" id="{1E277F29-C5A3-A038-B549-C40275B9B6B2}"/>
              </a:ext>
            </a:extLst>
          </p:cNvPr>
          <p:cNvSpPr txBox="1"/>
          <p:nvPr/>
        </p:nvSpPr>
        <p:spPr>
          <a:xfrm>
            <a:off x="9691968" y="5610960"/>
            <a:ext cx="1867071" cy="334168"/>
          </a:xfrm>
          <a:prstGeom prst="rect">
            <a:avLst/>
          </a:prstGeom>
          <a:noFill/>
          <a:ln>
            <a:noFill/>
          </a:ln>
        </p:spPr>
        <p:txBody>
          <a:bodyPr wrap="square" lIns="0" tIns="0" rIns="0" bIns="0" rtlCol="0" anchor="t" anchorCtr="0">
            <a:noAutofit/>
          </a:bodyPr>
          <a:lstStyle/>
          <a:p>
            <a:r>
              <a:rPr lang="en-US" sz="800" dirty="0">
                <a:solidFill>
                  <a:schemeClr val="bg1"/>
                </a:solidFill>
                <a:latin typeface="Work Sans Medium" pitchFamily="2" charset="0"/>
              </a:rPr>
              <a:t>2025: </a:t>
            </a:r>
            <a:r>
              <a:rPr lang="en-US" sz="900" kern="800" spc="-30" dirty="0">
                <a:solidFill>
                  <a:schemeClr val="bg1"/>
                </a:solidFill>
              </a:rPr>
              <a:t>50% av </a:t>
            </a:r>
            <a:r>
              <a:rPr lang="en-US" sz="900" kern="800" spc="-30" dirty="0" err="1">
                <a:solidFill>
                  <a:schemeClr val="bg1"/>
                </a:solidFill>
              </a:rPr>
              <a:t>intäkterna</a:t>
            </a:r>
            <a:r>
              <a:rPr lang="en-US" sz="900" kern="800" spc="-30" dirty="0">
                <a:solidFill>
                  <a:schemeClr val="bg1"/>
                </a:solidFill>
              </a:rPr>
              <a:t> </a:t>
            </a:r>
            <a:r>
              <a:rPr lang="en-US" sz="900" kern="800" spc="-30" dirty="0" err="1">
                <a:solidFill>
                  <a:schemeClr val="bg1"/>
                </a:solidFill>
              </a:rPr>
              <a:t>bidrar</a:t>
            </a:r>
            <a:r>
              <a:rPr lang="en-US" sz="900" kern="800" spc="-30" dirty="0">
                <a:solidFill>
                  <a:schemeClr val="bg1"/>
                </a:solidFill>
              </a:rPr>
              <a:t> till FN:s </a:t>
            </a:r>
            <a:r>
              <a:rPr lang="en-US" sz="900" kern="800" spc="-30" dirty="0" err="1">
                <a:solidFill>
                  <a:schemeClr val="bg1"/>
                </a:solidFill>
              </a:rPr>
              <a:t>mål</a:t>
            </a:r>
            <a:r>
              <a:rPr lang="en-US" sz="900" kern="800" spc="-30" dirty="0">
                <a:solidFill>
                  <a:schemeClr val="bg1"/>
                </a:solidFill>
              </a:rPr>
              <a:t> för </a:t>
            </a:r>
            <a:r>
              <a:rPr lang="en-US" sz="900" kern="800" spc="-30" dirty="0" err="1">
                <a:solidFill>
                  <a:schemeClr val="bg1"/>
                </a:solidFill>
              </a:rPr>
              <a:t>hållbar</a:t>
            </a:r>
            <a:r>
              <a:rPr lang="en-US" sz="900" kern="800" spc="-30" dirty="0">
                <a:solidFill>
                  <a:schemeClr val="bg1"/>
                </a:solidFill>
              </a:rPr>
              <a:t> </a:t>
            </a:r>
            <a:r>
              <a:rPr lang="en-US" sz="900" kern="800" spc="-30" dirty="0" err="1">
                <a:solidFill>
                  <a:schemeClr val="bg1"/>
                </a:solidFill>
              </a:rPr>
              <a:t>utveckling</a:t>
            </a:r>
            <a:r>
              <a:rPr lang="en-US" sz="900" kern="800" spc="-30" dirty="0">
                <a:solidFill>
                  <a:schemeClr val="bg1"/>
                </a:solidFill>
              </a:rPr>
              <a:t> </a:t>
            </a:r>
          </a:p>
        </p:txBody>
      </p:sp>
      <p:sp>
        <p:nvSpPr>
          <p:cNvPr id="10" name="textruta 9">
            <a:extLst>
              <a:ext uri="{FF2B5EF4-FFF2-40B4-BE49-F238E27FC236}">
                <a16:creationId xmlns:a16="http://schemas.microsoft.com/office/drawing/2014/main" id="{A1507BCA-93E7-7162-B010-40646FE9DC9D}"/>
              </a:ext>
            </a:extLst>
          </p:cNvPr>
          <p:cNvSpPr txBox="1"/>
          <p:nvPr/>
        </p:nvSpPr>
        <p:spPr>
          <a:xfrm>
            <a:off x="603396" y="4782744"/>
            <a:ext cx="2460471" cy="138499"/>
          </a:xfrm>
          <a:prstGeom prst="rect">
            <a:avLst/>
          </a:prstGeom>
          <a:noFill/>
          <a:ln>
            <a:noFill/>
          </a:ln>
        </p:spPr>
        <p:txBody>
          <a:bodyPr wrap="square" lIns="0" tIns="0" rIns="0" bIns="0" rtlCol="0">
            <a:spAutoFit/>
          </a:bodyPr>
          <a:lstStyle/>
          <a:p>
            <a:r>
              <a:rPr lang="en-US" sz="800" dirty="0">
                <a:solidFill>
                  <a:schemeClr val="bg1"/>
                </a:solidFill>
                <a:latin typeface="Work Sans Medium" pitchFamily="2" charset="0"/>
              </a:rPr>
              <a:t>2030: </a:t>
            </a:r>
            <a:r>
              <a:rPr lang="en-US" sz="900" kern="800" spc="-30" dirty="0">
                <a:solidFill>
                  <a:schemeClr val="bg1"/>
                </a:solidFill>
              </a:rPr>
              <a:t>100%</a:t>
            </a:r>
          </a:p>
        </p:txBody>
      </p:sp>
      <p:sp>
        <p:nvSpPr>
          <p:cNvPr id="18" name="Ellips 17">
            <a:extLst>
              <a:ext uri="{FF2B5EF4-FFF2-40B4-BE49-F238E27FC236}">
                <a16:creationId xmlns:a16="http://schemas.microsoft.com/office/drawing/2014/main" id="{D77FBB04-9527-71C2-E2B6-768609F4D557}"/>
              </a:ext>
            </a:extLst>
          </p:cNvPr>
          <p:cNvSpPr/>
          <p:nvPr/>
        </p:nvSpPr>
        <p:spPr>
          <a:xfrm>
            <a:off x="652147" y="5403581"/>
            <a:ext cx="683177" cy="683177"/>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9525" cap="flat">
            <a:noFill/>
            <a:prstDash val="solid"/>
            <a:miter/>
          </a:ln>
        </p:spPr>
        <p:txBody>
          <a:bodyPr lIns="72000" tIns="72000" rIns="72000" bIns="72000" rtlCol="0" anchor="ctr"/>
          <a:lstStyle/>
          <a:p>
            <a:pPr algn="l"/>
            <a:endParaRPr lang="sv-SE" sz="1600" spc="-30">
              <a:solidFill>
                <a:schemeClr val="bg1"/>
              </a:solidFill>
            </a:endParaRPr>
          </a:p>
        </p:txBody>
      </p:sp>
      <p:sp>
        <p:nvSpPr>
          <p:cNvPr id="11" name="Date Placeholder 4">
            <a:extLst>
              <a:ext uri="{FF2B5EF4-FFF2-40B4-BE49-F238E27FC236}">
                <a16:creationId xmlns:a16="http://schemas.microsoft.com/office/drawing/2014/main" id="{B6452B4A-FBF8-7FF5-AE50-09A5B3870C62}"/>
              </a:ext>
            </a:extLst>
          </p:cNvPr>
          <p:cNvSpPr txBox="1">
            <a:spLocks/>
          </p:cNvSpPr>
          <p:nvPr/>
        </p:nvSpPr>
        <p:spPr>
          <a:xfrm>
            <a:off x="10585712" y="6456641"/>
            <a:ext cx="1172437" cy="184666"/>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a:t>Årsstämma 2023</a:t>
            </a:r>
          </a:p>
        </p:txBody>
      </p:sp>
    </p:spTree>
    <p:extLst>
      <p:ext uri="{BB962C8B-B14F-4D97-AF65-F5344CB8AC3E}">
        <p14:creationId xmlns:p14="http://schemas.microsoft.com/office/powerpoint/2010/main" val="83507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DB8EC321-BBEA-4807-8697-D121AA9C95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2" imgH="623" progId="TCLayout.ActiveDocument.1">
                  <p:embed/>
                </p:oleObj>
              </mc:Choice>
              <mc:Fallback>
                <p:oleObj name="think-cell Slide" r:id="rId4" imgW="622" imgH="623" progId="TCLayout.ActiveDocument.1">
                  <p:embed/>
                  <p:pic>
                    <p:nvPicPr>
                      <p:cNvPr id="14" name="Object 13" hidden="1">
                        <a:extLst>
                          <a:ext uri="{FF2B5EF4-FFF2-40B4-BE49-F238E27FC236}">
                            <a16:creationId xmlns:a16="http://schemas.microsoft.com/office/drawing/2014/main" id="{DB8EC321-BBEA-4807-8697-D121AA9C95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83BFEE9A-B15F-4070-A900-8C009DFEC246}"/>
              </a:ext>
            </a:extLst>
          </p:cNvPr>
          <p:cNvSpPr>
            <a:spLocks noGrp="1"/>
          </p:cNvSpPr>
          <p:nvPr>
            <p:ph type="title"/>
          </p:nvPr>
        </p:nvSpPr>
        <p:spPr/>
        <p:txBody>
          <a:bodyPr vert="horz"/>
          <a:lstStyle/>
          <a:p>
            <a:r>
              <a:rPr lang="sv-SE" dirty="0"/>
              <a:t>2022 gav starkt resultat under ännu ett turbulent år</a:t>
            </a:r>
          </a:p>
        </p:txBody>
      </p:sp>
      <p:sp>
        <p:nvSpPr>
          <p:cNvPr id="3" name="Footer Placeholder 2">
            <a:extLst>
              <a:ext uri="{FF2B5EF4-FFF2-40B4-BE49-F238E27FC236}">
                <a16:creationId xmlns:a16="http://schemas.microsoft.com/office/drawing/2014/main" id="{8B3F3D64-9CD0-4A09-BE6C-50E260E39273}"/>
              </a:ext>
            </a:extLst>
          </p:cNvPr>
          <p:cNvSpPr>
            <a:spLocks noGrp="1"/>
          </p:cNvSpPr>
          <p:nvPr>
            <p:ph type="ftr" sz="quarter" idx="17"/>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2067CA"/>
                </a:solidFill>
                <a:effectLst/>
                <a:uLnTx/>
                <a:uFillTx/>
                <a:latin typeface="Work Sans Light"/>
                <a:ea typeface="+mn-ea"/>
                <a:cs typeface="+mn-cs"/>
              </a:rPr>
              <a:t>The Co-Development Company</a:t>
            </a:r>
            <a:endParaRPr kumimoji="0" lang="en-US" sz="1200" b="0" i="0" u="none" strike="noStrike" kern="1200" cap="none" spc="-30" normalizeH="0" baseline="0" noProof="0" dirty="0">
              <a:ln>
                <a:noFill/>
              </a:ln>
              <a:solidFill>
                <a:srgbClr val="2067CA"/>
              </a:solidFill>
              <a:effectLst/>
              <a:uLnTx/>
              <a:uFillTx/>
              <a:latin typeface="Work Sans Light"/>
              <a:ea typeface="+mn-ea"/>
              <a:cs typeface="+mn-cs"/>
            </a:endParaRPr>
          </a:p>
        </p:txBody>
      </p:sp>
      <p:sp>
        <p:nvSpPr>
          <p:cNvPr id="8" name="TextBox 5">
            <a:extLst>
              <a:ext uri="{FF2B5EF4-FFF2-40B4-BE49-F238E27FC236}">
                <a16:creationId xmlns:a16="http://schemas.microsoft.com/office/drawing/2014/main" id="{E3EE5FBE-22E7-43C1-85BC-238199FB509E}"/>
              </a:ext>
            </a:extLst>
          </p:cNvPr>
          <p:cNvSpPr txBox="1">
            <a:spLocks/>
          </p:cNvSpPr>
          <p:nvPr/>
        </p:nvSpPr>
        <p:spPr bwMode="gray">
          <a:xfrm>
            <a:off x="6364288" y="1541705"/>
            <a:ext cx="5384800" cy="367005"/>
          </a:xfrm>
          <a:prstGeom prst="rect">
            <a:avLst/>
          </a:prstGeom>
          <a:solidFill>
            <a:schemeClr val="accent1"/>
          </a:solidFill>
        </p:spPr>
        <p:txBody>
          <a:bodyPr vert="horz" wrap="square" lIns="72000" tIns="72000" rIns="72000" bIns="72000" rtlCol="0">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eaLnBrk="1" fontAlgn="auto" latinLnBrk="0" hangingPunct="1">
              <a:lnSpc>
                <a:spcPct val="90000"/>
              </a:lnSpc>
              <a:spcBef>
                <a:spcPts val="600"/>
              </a:spcBef>
              <a:spcAft>
                <a:spcPts val="0"/>
              </a:spcAft>
              <a:buClrTx/>
              <a:buSzTx/>
              <a:buFont typeface="Arial" pitchFamily="34" charset="0"/>
              <a:buNone/>
              <a:tabLst/>
              <a:defRPr/>
            </a:pPr>
            <a:r>
              <a:rPr lang="sv-SE" dirty="0">
                <a:solidFill>
                  <a:schemeClr val="bg1"/>
                </a:solidFill>
                <a:latin typeface="Work Sans Medium" pitchFamily="2" charset="0"/>
              </a:rPr>
              <a:t>Nyckeltal 2022</a:t>
            </a:r>
            <a:endParaRPr kumimoji="0" lang="sv-SE" sz="1600" b="0" i="0" u="none" strike="noStrike" kern="1200" cap="none" spc="-30" normalizeH="0" baseline="0" noProof="0" dirty="0">
              <a:ln>
                <a:noFill/>
              </a:ln>
              <a:solidFill>
                <a:prstClr val="white"/>
              </a:solidFill>
              <a:effectLst/>
              <a:uLnTx/>
              <a:uFillTx/>
              <a:latin typeface="Work Sans Medium" pitchFamily="2" charset="0"/>
              <a:ea typeface="+mn-ea"/>
              <a:cs typeface="+mn-cs"/>
            </a:endParaRPr>
          </a:p>
        </p:txBody>
      </p:sp>
      <p:sp>
        <p:nvSpPr>
          <p:cNvPr id="9" name="TextBox 5">
            <a:extLst>
              <a:ext uri="{FF2B5EF4-FFF2-40B4-BE49-F238E27FC236}">
                <a16:creationId xmlns:a16="http://schemas.microsoft.com/office/drawing/2014/main" id="{63A3BB10-3BEA-44A1-949D-722A5D415B35}"/>
              </a:ext>
            </a:extLst>
          </p:cNvPr>
          <p:cNvSpPr txBox="1">
            <a:spLocks/>
          </p:cNvSpPr>
          <p:nvPr/>
        </p:nvSpPr>
        <p:spPr bwMode="gray">
          <a:xfrm>
            <a:off x="442913" y="1541705"/>
            <a:ext cx="5384800" cy="367005"/>
          </a:xfrm>
          <a:prstGeom prst="rect">
            <a:avLst/>
          </a:prstGeom>
          <a:solidFill>
            <a:schemeClr val="accent1"/>
          </a:solidFill>
        </p:spPr>
        <p:txBody>
          <a:bodyPr vert="horz" wrap="square" lIns="72000" tIns="72000" rIns="72000" bIns="72000" rtlCol="0">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eaLnBrk="1" fontAlgn="auto" latinLnBrk="0" hangingPunct="1">
              <a:lnSpc>
                <a:spcPct val="90000"/>
              </a:lnSpc>
              <a:spcBef>
                <a:spcPts val="600"/>
              </a:spcBef>
              <a:spcAft>
                <a:spcPts val="0"/>
              </a:spcAft>
              <a:buClrTx/>
              <a:buSzTx/>
              <a:buFont typeface="Arial" pitchFamily="34" charset="0"/>
              <a:buNone/>
              <a:tabLst/>
              <a:defRPr/>
            </a:pPr>
            <a:r>
              <a:rPr lang="sv-SE" dirty="0">
                <a:solidFill>
                  <a:schemeClr val="bg1"/>
                </a:solidFill>
                <a:latin typeface="Work Sans Medium" pitchFamily="2" charset="0"/>
              </a:rPr>
              <a:t>Höjdpunkter 2022</a:t>
            </a:r>
            <a:endParaRPr kumimoji="0" lang="sv-SE" sz="1600" b="0" i="0" u="none" strike="noStrike" kern="1200" cap="none" spc="-30" normalizeH="0" baseline="0" noProof="0" dirty="0">
              <a:ln>
                <a:noFill/>
              </a:ln>
              <a:solidFill>
                <a:prstClr val="white"/>
              </a:solidFill>
              <a:effectLst/>
              <a:uLnTx/>
              <a:uFillTx/>
              <a:latin typeface="Work Sans Medium" pitchFamily="2" charset="0"/>
              <a:ea typeface="+mn-ea"/>
              <a:cs typeface="+mn-cs"/>
            </a:endParaRPr>
          </a:p>
        </p:txBody>
      </p:sp>
      <p:sp>
        <p:nvSpPr>
          <p:cNvPr id="16" name="TextBox 15">
            <a:extLst>
              <a:ext uri="{FF2B5EF4-FFF2-40B4-BE49-F238E27FC236}">
                <a16:creationId xmlns:a16="http://schemas.microsoft.com/office/drawing/2014/main" id="{D78946C1-F35F-4E32-81FF-3AF5F1E70454}"/>
              </a:ext>
            </a:extLst>
          </p:cNvPr>
          <p:cNvSpPr txBox="1"/>
          <p:nvPr/>
        </p:nvSpPr>
        <p:spPr>
          <a:xfrm>
            <a:off x="6364288" y="5627493"/>
            <a:ext cx="3366452" cy="461665"/>
          </a:xfrm>
          <a:prstGeom prst="rect">
            <a:avLst/>
          </a:prstGeom>
          <a:noFill/>
          <a:ln>
            <a:noFill/>
          </a:ln>
        </p:spPr>
        <p:txBody>
          <a:bodyPr wrap="square" lIns="0" tIns="0" rIns="0" bIns="0" rtlCol="0">
            <a:spAutoFit/>
          </a:bodyPr>
          <a:lstStyle/>
          <a:p>
            <a:pPr>
              <a:buClr>
                <a:srgbClr val="00264E"/>
              </a:buClr>
              <a:defRPr/>
            </a:pPr>
            <a:r>
              <a:rPr kumimoji="0" lang="sv-SE" sz="1000" b="0" i="0" u="none" strike="noStrike" kern="1200" cap="none" spc="-30" normalizeH="0" baseline="0" noProof="0" dirty="0">
                <a:ln>
                  <a:noFill/>
                </a:ln>
                <a:solidFill>
                  <a:srgbClr val="00264E"/>
                </a:solidFill>
                <a:effectLst/>
                <a:uLnTx/>
                <a:uFillTx/>
                <a:latin typeface="Work Sans Light"/>
                <a:ea typeface="+mn-ea"/>
                <a:cs typeface="+mn-cs"/>
              </a:rPr>
              <a:t>* Exklusive Ryssland var volymerna oförändrade</a:t>
            </a:r>
          </a:p>
          <a:p>
            <a:pPr>
              <a:buClr>
                <a:srgbClr val="00264E"/>
              </a:buClr>
              <a:defRPr/>
            </a:pPr>
            <a:r>
              <a:rPr kumimoji="0" lang="sv-SE" sz="1000" b="0" i="0" u="none" strike="noStrike" kern="1200" cap="none" spc="-30" normalizeH="0" baseline="0" noProof="0" dirty="0">
                <a:ln>
                  <a:noFill/>
                </a:ln>
                <a:solidFill>
                  <a:srgbClr val="00264E"/>
                </a:solidFill>
                <a:effectLst/>
                <a:uLnTx/>
                <a:uFillTx/>
                <a:latin typeface="Work Sans Light"/>
                <a:ea typeface="+mn-ea"/>
                <a:cs typeface="+mn-cs"/>
              </a:rPr>
              <a:t>** </a:t>
            </a:r>
            <a:r>
              <a:rPr lang="sv-SE" sz="1000" spc="-30" dirty="0">
                <a:solidFill>
                  <a:srgbClr val="00264E"/>
                </a:solidFill>
              </a:rPr>
              <a:t>Fast växelkurs</a:t>
            </a:r>
            <a:endParaRPr kumimoji="0" lang="sv-SE" sz="1000" b="0" i="0" u="none" strike="noStrike" kern="1200" cap="none" spc="-30" normalizeH="0" baseline="0" noProof="0" dirty="0">
              <a:ln>
                <a:noFill/>
              </a:ln>
              <a:solidFill>
                <a:srgbClr val="00264E"/>
              </a:solidFill>
              <a:effectLst/>
              <a:uLnTx/>
              <a:uFillTx/>
              <a:latin typeface="Work Sans Light"/>
              <a:ea typeface="+mn-ea"/>
              <a:cs typeface="+mn-cs"/>
            </a:endParaRPr>
          </a:p>
          <a:p>
            <a:pPr marL="0" marR="0" lvl="0" indent="0" algn="l" defTabSz="914400" eaLnBrk="1" fontAlgn="auto" latinLnBrk="0" hangingPunct="1">
              <a:lnSpc>
                <a:spcPct val="100000"/>
              </a:lnSpc>
              <a:spcBef>
                <a:spcPts val="0"/>
              </a:spcBef>
              <a:spcAft>
                <a:spcPts val="0"/>
              </a:spcAft>
              <a:buClr>
                <a:srgbClr val="00264E"/>
              </a:buClr>
              <a:buSzTx/>
              <a:buFontTx/>
              <a:buNone/>
              <a:tabLst/>
              <a:defRPr/>
            </a:pPr>
            <a:r>
              <a:rPr kumimoji="0" lang="sv-SE" sz="1000" b="0" i="0" u="none" strike="noStrike" kern="1200" cap="none" spc="-30" normalizeH="0" baseline="0" noProof="0" dirty="0">
                <a:ln>
                  <a:noFill/>
                </a:ln>
                <a:solidFill>
                  <a:srgbClr val="00264E"/>
                </a:solidFill>
                <a:effectLst/>
                <a:uLnTx/>
                <a:uFillTx/>
                <a:latin typeface="Work Sans Light"/>
                <a:ea typeface="+mn-ea"/>
                <a:cs typeface="+mn-cs"/>
              </a:rPr>
              <a:t>*** </a:t>
            </a:r>
            <a:r>
              <a:rPr lang="sv-SE" sz="1000" spc="-30" dirty="0">
                <a:solidFill>
                  <a:srgbClr val="00264E"/>
                </a:solidFill>
              </a:rPr>
              <a:t>Rullande 12 månader inkl. IFRS 16-effekt </a:t>
            </a:r>
            <a:endParaRPr kumimoji="0" lang="sv-SE" sz="1000" b="0" i="0" u="none" strike="noStrike" kern="1200" cap="none" spc="-30" normalizeH="0" baseline="0" noProof="0" dirty="0">
              <a:ln>
                <a:noFill/>
              </a:ln>
              <a:solidFill>
                <a:srgbClr val="00264E"/>
              </a:solidFill>
              <a:effectLst/>
              <a:uLnTx/>
              <a:uFillTx/>
              <a:latin typeface="Work Sans Light"/>
              <a:ea typeface="+mn-ea"/>
              <a:cs typeface="+mn-cs"/>
            </a:endParaRPr>
          </a:p>
        </p:txBody>
      </p:sp>
      <p:sp>
        <p:nvSpPr>
          <p:cNvPr id="19" name="Content Placeholder 4">
            <a:extLst>
              <a:ext uri="{FF2B5EF4-FFF2-40B4-BE49-F238E27FC236}">
                <a16:creationId xmlns:a16="http://schemas.microsoft.com/office/drawing/2014/main" id="{93E8B2A5-45E6-41D6-9743-73F5F843A424}"/>
              </a:ext>
            </a:extLst>
          </p:cNvPr>
          <p:cNvSpPr txBox="1">
            <a:spLocks/>
          </p:cNvSpPr>
          <p:nvPr/>
        </p:nvSpPr>
        <p:spPr>
          <a:xfrm>
            <a:off x="442912" y="2121035"/>
            <a:ext cx="5384801" cy="4102014"/>
          </a:xfrm>
          <a:prstGeom prst="rect">
            <a:avLst/>
          </a:prstGeom>
        </p:spPr>
        <p:txBody>
          <a:bodyPr vert="horz"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700"/>
              </a:spcBef>
            </a:pPr>
            <a:r>
              <a:rPr lang="sv-SE" sz="1480" dirty="0"/>
              <a:t>Vi hanterade ett turbulent år väl och nådde åter igen vår finansiella ambition: att öka rörelseresultatet med i genomsnitt 10% per år</a:t>
            </a:r>
          </a:p>
          <a:p>
            <a:pPr>
              <a:spcBef>
                <a:spcPts val="700"/>
              </a:spcBef>
            </a:pPr>
            <a:r>
              <a:rPr lang="sv-SE" sz="1480" dirty="0"/>
              <a:t>Rörelseresultatet ökade för samtliga tre affärsområden </a:t>
            </a:r>
          </a:p>
          <a:p>
            <a:pPr>
              <a:spcBef>
                <a:spcPts val="700"/>
              </a:spcBef>
            </a:pPr>
            <a:r>
              <a:rPr lang="sv-SE" sz="1480" dirty="0"/>
              <a:t>Utträdet från den ryska marknaden påverkade årets resultat negativt med ca 110 mkr jämfört med 2021</a:t>
            </a:r>
          </a:p>
          <a:p>
            <a:pPr>
              <a:spcBef>
                <a:spcPts val="700"/>
              </a:spcBef>
            </a:pPr>
            <a:r>
              <a:rPr lang="sv-SE" sz="1480" dirty="0"/>
              <a:t>Vinsten per aktie, exklusive jämförelsestörande poster, uppgick till 8,07 kr, en ökning med 20%. Inklusive jämförelsestörande poster uppgick vinsten per aktie till 6,84 kr, en ökning med 22%</a:t>
            </a:r>
          </a:p>
          <a:p>
            <a:pPr>
              <a:spcBef>
                <a:spcPts val="700"/>
              </a:spcBef>
            </a:pPr>
            <a:r>
              <a:rPr lang="sv-SE" sz="1480" dirty="0"/>
              <a:t>Styrelsen föreslår en utdelning om 2,75 kr (2,50 kr) per aktie</a:t>
            </a:r>
          </a:p>
          <a:p>
            <a:pPr>
              <a:spcBef>
                <a:spcPts val="700"/>
              </a:spcBef>
            </a:pPr>
            <a:r>
              <a:rPr lang="sv-SE" sz="1480" dirty="0"/>
              <a:t>Vi gjorde fortsatta framsteg inom hållbarhet, både i vår egen verksamhet och i vår leveranskedja, med förbättringar av flera nyckeltal</a:t>
            </a:r>
          </a:p>
          <a:p>
            <a:pPr marL="179025" lvl="1" indent="0">
              <a:buNone/>
            </a:pPr>
            <a:endParaRPr lang="sv-SE" sz="1500" dirty="0">
              <a:solidFill>
                <a:srgbClr val="FF0000"/>
              </a:solidFill>
            </a:endParaRPr>
          </a:p>
        </p:txBody>
      </p:sp>
      <p:sp>
        <p:nvSpPr>
          <p:cNvPr id="15" name="TextBox 5">
            <a:extLst>
              <a:ext uri="{FF2B5EF4-FFF2-40B4-BE49-F238E27FC236}">
                <a16:creationId xmlns:a16="http://schemas.microsoft.com/office/drawing/2014/main" id="{1F436671-AF22-409A-A71C-C3E1057CB429}"/>
              </a:ext>
            </a:extLst>
          </p:cNvPr>
          <p:cNvSpPr txBox="1">
            <a:spLocks/>
          </p:cNvSpPr>
          <p:nvPr/>
        </p:nvSpPr>
        <p:spPr bwMode="gray">
          <a:xfrm>
            <a:off x="6364288" y="3931431"/>
            <a:ext cx="2622396" cy="1643354"/>
          </a:xfrm>
          <a:prstGeom prst="rect">
            <a:avLst/>
          </a:prstGeom>
          <a:solidFill>
            <a:srgbClr val="00264E"/>
          </a:solidFill>
          <a:ln>
            <a:noFill/>
          </a:ln>
        </p:spPr>
        <p:txBody>
          <a:bodyPr vert="horz" wrap="square" lIns="72000" tIns="72000" rIns="72000" bIns="72000" rtlCol="0" anchor="ctr">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sv-SE" sz="2100" dirty="0">
                <a:solidFill>
                  <a:prstClr val="white"/>
                </a:solidFill>
                <a:latin typeface="Work Sans Medium" pitchFamily="2" charset="0"/>
              </a:rPr>
              <a:t>Rörelseresultat</a:t>
            </a:r>
            <a:br>
              <a:rPr lang="sv-SE" sz="2100" dirty="0">
                <a:solidFill>
                  <a:prstClr val="white"/>
                </a:solidFill>
                <a:latin typeface="Work Sans Medium" pitchFamily="2" charset="0"/>
              </a:rPr>
            </a:br>
            <a:r>
              <a:rPr lang="sv-SE" sz="2100" dirty="0">
                <a:solidFill>
                  <a:prstClr val="white"/>
                </a:solidFill>
                <a:latin typeface="Work Sans Medium" pitchFamily="2" charset="0"/>
              </a:rPr>
              <a:t>per kilo</a:t>
            </a:r>
          </a:p>
          <a:p>
            <a:pPr marL="0" marR="0" lvl="0" indent="0" algn="ctr" defTabSz="914400" eaLnBrk="1" fontAlgn="auto" latinLnBrk="0" hangingPunct="1">
              <a:lnSpc>
                <a:spcPct val="90000"/>
              </a:lnSpc>
              <a:spcBef>
                <a:spcPts val="600"/>
              </a:spcBef>
              <a:spcAft>
                <a:spcPts val="0"/>
              </a:spcAft>
              <a:buClrTx/>
              <a:buSzTx/>
              <a:buFont typeface="Arial" pitchFamily="34" charset="0"/>
              <a:buNone/>
              <a:tabLst/>
              <a:defRPr/>
            </a:pPr>
            <a:r>
              <a:rPr kumimoji="0" lang="sv-SE" sz="2000" b="0" i="0" u="none" strike="noStrike" kern="1200" cap="none" spc="-30" normalizeH="0" baseline="0" noProof="0" dirty="0">
                <a:ln>
                  <a:noFill/>
                </a:ln>
                <a:solidFill>
                  <a:prstClr val="white"/>
                </a:solidFill>
                <a:effectLst/>
                <a:uLnTx/>
                <a:uFillTx/>
                <a:latin typeface="Work Sans Medium" pitchFamily="2" charset="0"/>
                <a:ea typeface="+mn-ea"/>
                <a:cs typeface="+mn-cs"/>
              </a:rPr>
              <a:t>1,28 kr</a:t>
            </a:r>
          </a:p>
          <a:p>
            <a:pPr marL="0" marR="0" lvl="0" indent="0" algn="ctr" defTabSz="914400" eaLnBrk="1" fontAlgn="auto" latinLnBrk="0" hangingPunct="1">
              <a:lnSpc>
                <a:spcPct val="90000"/>
              </a:lnSpc>
              <a:spcBef>
                <a:spcPts val="600"/>
              </a:spcBef>
              <a:spcAft>
                <a:spcPts val="0"/>
              </a:spcAft>
              <a:buClrTx/>
              <a:buSzTx/>
              <a:buFont typeface="Arial" pitchFamily="34" charset="0"/>
              <a:buNone/>
              <a:tabLst/>
              <a:defRPr/>
            </a:pPr>
            <a:r>
              <a:rPr kumimoji="0" lang="sv-SE" sz="1600" b="0" i="0" u="none" strike="noStrike" kern="1200" cap="none" spc="-30" normalizeH="0" baseline="0" noProof="0" dirty="0">
                <a:ln>
                  <a:noFill/>
                </a:ln>
                <a:solidFill>
                  <a:prstClr val="white"/>
                </a:solidFill>
                <a:effectLst/>
                <a:uLnTx/>
                <a:uFillTx/>
                <a:latin typeface="Work Sans Light"/>
                <a:ea typeface="+mn-ea"/>
                <a:cs typeface="+mn-cs"/>
              </a:rPr>
              <a:t>(+23% y/y, +11% y/y**)</a:t>
            </a:r>
          </a:p>
        </p:txBody>
      </p:sp>
      <p:sp>
        <p:nvSpPr>
          <p:cNvPr id="17" name="TextBox 5">
            <a:extLst>
              <a:ext uri="{FF2B5EF4-FFF2-40B4-BE49-F238E27FC236}">
                <a16:creationId xmlns:a16="http://schemas.microsoft.com/office/drawing/2014/main" id="{5B05F308-F0D9-4551-92F7-367D81751097}"/>
              </a:ext>
            </a:extLst>
          </p:cNvPr>
          <p:cNvSpPr txBox="1">
            <a:spLocks/>
          </p:cNvSpPr>
          <p:nvPr/>
        </p:nvSpPr>
        <p:spPr bwMode="gray">
          <a:xfrm>
            <a:off x="6364288" y="2133322"/>
            <a:ext cx="2622396" cy="1643356"/>
          </a:xfrm>
          <a:prstGeom prst="rect">
            <a:avLst/>
          </a:prstGeom>
          <a:solidFill>
            <a:srgbClr val="8A411C"/>
          </a:solidFill>
          <a:ln>
            <a:noFill/>
          </a:ln>
        </p:spPr>
        <p:txBody>
          <a:bodyPr vert="horz" wrap="square" lIns="72000" tIns="72000" rIns="72000" bIns="72000" rtlCol="0" anchor="ctr">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 typeface="Arial" pitchFamily="34" charset="0"/>
              <a:buNone/>
              <a:tabLst/>
              <a:defRPr/>
            </a:pPr>
            <a:r>
              <a:rPr kumimoji="0" lang="sv-SE" sz="2100" b="0" i="0" u="none" strike="noStrike" kern="1200" cap="none" spc="-30" normalizeH="0" baseline="0" noProof="0" dirty="0">
                <a:ln>
                  <a:noFill/>
                </a:ln>
                <a:solidFill>
                  <a:prstClr val="white"/>
                </a:solidFill>
                <a:effectLst/>
                <a:uLnTx/>
                <a:uFillTx/>
                <a:latin typeface="Work Sans Medium" pitchFamily="2" charset="0"/>
                <a:ea typeface="+mn-ea"/>
                <a:cs typeface="+mn-cs"/>
              </a:rPr>
              <a:t>Volymer</a:t>
            </a:r>
          </a:p>
          <a:p>
            <a:pPr marL="0" marR="0" lvl="0" indent="0" algn="ctr" defTabSz="914400" eaLnBrk="1" fontAlgn="auto" latinLnBrk="0" hangingPunct="1">
              <a:lnSpc>
                <a:spcPct val="90000"/>
              </a:lnSpc>
              <a:spcBef>
                <a:spcPts val="600"/>
              </a:spcBef>
              <a:spcAft>
                <a:spcPts val="0"/>
              </a:spcAft>
              <a:buClrTx/>
              <a:buSzTx/>
              <a:buFont typeface="Arial" pitchFamily="34" charset="0"/>
              <a:buNone/>
              <a:tabLst/>
              <a:defRPr/>
            </a:pPr>
            <a:r>
              <a:rPr lang="sv-SE" sz="2000" dirty="0">
                <a:solidFill>
                  <a:prstClr val="white"/>
                </a:solidFill>
                <a:latin typeface="Work Sans Medium" pitchFamily="2" charset="0"/>
              </a:rPr>
              <a:t>2.259.</a:t>
            </a:r>
            <a:r>
              <a:rPr kumimoji="0" lang="sv-SE" sz="2000" b="0" i="0" u="none" strike="noStrike" kern="1200" cap="none" spc="-30" normalizeH="0" baseline="0" noProof="0" dirty="0">
                <a:ln>
                  <a:noFill/>
                </a:ln>
                <a:solidFill>
                  <a:prstClr val="white"/>
                </a:solidFill>
                <a:effectLst/>
                <a:uLnTx/>
                <a:uFillTx/>
                <a:latin typeface="Work Sans Medium" pitchFamily="2" charset="0"/>
                <a:ea typeface="+mn-ea"/>
                <a:cs typeface="+mn-cs"/>
              </a:rPr>
              <a:t>000 ton</a:t>
            </a:r>
          </a:p>
          <a:p>
            <a:pPr marL="0" marR="0" lvl="0" indent="0" algn="ctr" defTabSz="914400" eaLnBrk="1" fontAlgn="auto" latinLnBrk="0" hangingPunct="1">
              <a:lnSpc>
                <a:spcPct val="90000"/>
              </a:lnSpc>
              <a:spcBef>
                <a:spcPts val="600"/>
              </a:spcBef>
              <a:spcAft>
                <a:spcPts val="0"/>
              </a:spcAft>
              <a:buClrTx/>
              <a:buSzTx/>
              <a:buFont typeface="Arial" pitchFamily="34" charset="0"/>
              <a:buNone/>
              <a:tabLst/>
              <a:defRPr/>
            </a:pPr>
            <a:r>
              <a:rPr kumimoji="0" lang="sv-SE" sz="1600" b="0" i="0" u="none" strike="noStrike" kern="1200" cap="none" spc="-30" normalizeH="0" baseline="0" noProof="0" dirty="0">
                <a:ln>
                  <a:noFill/>
                </a:ln>
                <a:solidFill>
                  <a:prstClr val="white"/>
                </a:solidFill>
                <a:effectLst/>
                <a:uLnTx/>
                <a:uFillTx/>
                <a:latin typeface="Work Sans Light"/>
                <a:ea typeface="+mn-ea"/>
                <a:cs typeface="+mn-cs"/>
              </a:rPr>
              <a:t>(-</a:t>
            </a:r>
            <a:r>
              <a:rPr lang="sv-SE" dirty="0">
                <a:solidFill>
                  <a:prstClr val="white"/>
                </a:solidFill>
                <a:latin typeface="Work Sans Light"/>
              </a:rPr>
              <a:t>2%</a:t>
            </a:r>
            <a:r>
              <a:rPr kumimoji="0" lang="sv-SE" sz="1600" b="0" i="0" u="none" strike="noStrike" kern="1200" cap="none" spc="-30" normalizeH="0" baseline="0" noProof="0" dirty="0">
                <a:ln>
                  <a:noFill/>
                </a:ln>
                <a:solidFill>
                  <a:prstClr val="white"/>
                </a:solidFill>
                <a:effectLst/>
                <a:uLnTx/>
                <a:uFillTx/>
                <a:latin typeface="Work Sans Light"/>
                <a:ea typeface="+mn-ea"/>
                <a:cs typeface="+mn-cs"/>
              </a:rPr>
              <a:t>)*</a:t>
            </a:r>
          </a:p>
        </p:txBody>
      </p:sp>
      <p:sp>
        <p:nvSpPr>
          <p:cNvPr id="20" name="TextBox 5">
            <a:extLst>
              <a:ext uri="{FF2B5EF4-FFF2-40B4-BE49-F238E27FC236}">
                <a16:creationId xmlns:a16="http://schemas.microsoft.com/office/drawing/2014/main" id="{BAB37DD3-06C7-49F7-876F-8A899ADF0D9F}"/>
              </a:ext>
            </a:extLst>
          </p:cNvPr>
          <p:cNvSpPr txBox="1">
            <a:spLocks/>
          </p:cNvSpPr>
          <p:nvPr/>
        </p:nvSpPr>
        <p:spPr bwMode="gray">
          <a:xfrm>
            <a:off x="9126692" y="3931431"/>
            <a:ext cx="2622396" cy="1643355"/>
          </a:xfrm>
          <a:prstGeom prst="rect">
            <a:avLst/>
          </a:prstGeom>
          <a:solidFill>
            <a:srgbClr val="422310"/>
          </a:solidFill>
          <a:ln>
            <a:noFill/>
          </a:ln>
        </p:spPr>
        <p:txBody>
          <a:bodyPr vert="horz" wrap="square" lIns="72000" tIns="72000" rIns="72000" bIns="72000" rtlCol="0" anchor="ctr">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sv-SE" sz="2100" dirty="0">
                <a:solidFill>
                  <a:schemeClr val="bg1"/>
                </a:solidFill>
                <a:latin typeface="Work Sans Medium" pitchFamily="2" charset="0"/>
              </a:rPr>
              <a:t>Avkastning på sysselsatt kapital</a:t>
            </a:r>
            <a:endParaRPr lang="sv-SE" sz="2100" dirty="0">
              <a:solidFill>
                <a:prstClr val="white"/>
              </a:solidFill>
              <a:latin typeface="Work Sans Medium" pitchFamily="2" charset="0"/>
            </a:endParaRPr>
          </a:p>
          <a:p>
            <a:pPr marL="0" lvl="0" indent="0" algn="ctr">
              <a:buNone/>
              <a:defRPr/>
            </a:pPr>
            <a:r>
              <a:rPr kumimoji="0" lang="sv-SE" sz="1800" b="0" i="0" u="none" strike="noStrike" kern="1200" cap="none" spc="-30" normalizeH="0" baseline="0" noProof="0" dirty="0">
                <a:ln>
                  <a:noFill/>
                </a:ln>
                <a:solidFill>
                  <a:prstClr val="white"/>
                </a:solidFill>
                <a:effectLst/>
                <a:uLnTx/>
                <a:uFillTx/>
                <a:latin typeface="Work Sans Light"/>
                <a:ea typeface="+mn-ea"/>
                <a:cs typeface="+mn-cs"/>
              </a:rPr>
              <a:t>14,5%***</a:t>
            </a:r>
          </a:p>
        </p:txBody>
      </p:sp>
      <p:sp>
        <p:nvSpPr>
          <p:cNvPr id="21" name="TextBox 5">
            <a:extLst>
              <a:ext uri="{FF2B5EF4-FFF2-40B4-BE49-F238E27FC236}">
                <a16:creationId xmlns:a16="http://schemas.microsoft.com/office/drawing/2014/main" id="{EAB0619A-EA88-49E6-AB0C-7383F7BEA4A1}"/>
              </a:ext>
            </a:extLst>
          </p:cNvPr>
          <p:cNvSpPr txBox="1">
            <a:spLocks/>
          </p:cNvSpPr>
          <p:nvPr/>
        </p:nvSpPr>
        <p:spPr bwMode="gray">
          <a:xfrm>
            <a:off x="9126693" y="2133322"/>
            <a:ext cx="2622395" cy="1643356"/>
          </a:xfrm>
          <a:prstGeom prst="rect">
            <a:avLst/>
          </a:prstGeom>
          <a:solidFill>
            <a:srgbClr val="4A7B10"/>
          </a:solidFill>
          <a:ln>
            <a:noFill/>
          </a:ln>
        </p:spPr>
        <p:txBody>
          <a:bodyPr vert="horz" wrap="square" lIns="72000" tIns="72000" rIns="72000" bIns="72000" rtlCol="0" anchor="ctr">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eaLnBrk="1" fontAlgn="auto" latinLnBrk="0" hangingPunct="1">
              <a:lnSpc>
                <a:spcPct val="90000"/>
              </a:lnSpc>
              <a:spcBef>
                <a:spcPts val="600"/>
              </a:spcBef>
              <a:spcAft>
                <a:spcPts val="0"/>
              </a:spcAft>
              <a:buClrTx/>
              <a:buSzTx/>
              <a:buFont typeface="Arial" pitchFamily="34" charset="0"/>
              <a:buNone/>
              <a:tabLst/>
              <a:defRPr/>
            </a:pPr>
            <a:r>
              <a:rPr kumimoji="0" lang="sv-SE" sz="2100" b="0" i="0" u="none" strike="noStrike" kern="1200" cap="none" spc="-30" normalizeH="0" baseline="0" noProof="0" dirty="0">
                <a:ln>
                  <a:noFill/>
                </a:ln>
                <a:solidFill>
                  <a:prstClr val="white"/>
                </a:solidFill>
                <a:effectLst/>
                <a:uLnTx/>
                <a:uFillTx/>
                <a:latin typeface="Work Sans Medium" pitchFamily="2" charset="0"/>
                <a:ea typeface="+mn-ea"/>
                <a:cs typeface="+mn-cs"/>
              </a:rPr>
              <a:t>Justerat rörelseresultat</a:t>
            </a:r>
            <a:endParaRPr lang="sv-SE" sz="2100" dirty="0">
              <a:solidFill>
                <a:prstClr val="white"/>
              </a:solidFill>
              <a:latin typeface="Work Sans Medium" pitchFamily="2" charset="0"/>
            </a:endParaRPr>
          </a:p>
          <a:p>
            <a:pPr marL="0" marR="0" lvl="0" indent="0" algn="ctr" defTabSz="914400" eaLnBrk="1" fontAlgn="auto" latinLnBrk="0" hangingPunct="1">
              <a:lnSpc>
                <a:spcPct val="90000"/>
              </a:lnSpc>
              <a:spcBef>
                <a:spcPts val="600"/>
              </a:spcBef>
              <a:spcAft>
                <a:spcPts val="0"/>
              </a:spcAft>
              <a:buClrTx/>
              <a:buSzTx/>
              <a:buFont typeface="Arial" pitchFamily="34" charset="0"/>
              <a:buNone/>
              <a:tabLst/>
              <a:defRPr/>
            </a:pPr>
            <a:r>
              <a:rPr kumimoji="0" lang="sv-SE" sz="2000" b="0" i="0" u="none" strike="noStrike" kern="1200" cap="none" spc="-30" normalizeH="0" baseline="0" noProof="0" dirty="0">
                <a:ln>
                  <a:noFill/>
                </a:ln>
                <a:solidFill>
                  <a:prstClr val="white"/>
                </a:solidFill>
                <a:effectLst/>
                <a:uLnTx/>
                <a:uFillTx/>
                <a:latin typeface="Work Sans Medium" pitchFamily="2" charset="0"/>
                <a:ea typeface="+mn-ea"/>
                <a:cs typeface="+mn-cs"/>
              </a:rPr>
              <a:t>2.88 mkr</a:t>
            </a:r>
          </a:p>
          <a:p>
            <a:pPr marL="0" marR="0" lvl="0" indent="0" algn="ctr" defTabSz="914400" eaLnBrk="1" fontAlgn="auto" latinLnBrk="0" hangingPunct="1">
              <a:lnSpc>
                <a:spcPct val="90000"/>
              </a:lnSpc>
              <a:spcBef>
                <a:spcPts val="600"/>
              </a:spcBef>
              <a:spcAft>
                <a:spcPts val="0"/>
              </a:spcAft>
              <a:buClrTx/>
              <a:buSzTx/>
              <a:buFont typeface="Arial" pitchFamily="34" charset="0"/>
              <a:buNone/>
              <a:tabLst/>
              <a:defRPr/>
            </a:pPr>
            <a:r>
              <a:rPr kumimoji="0" lang="sv-SE" sz="1600" b="0" i="0" u="none" strike="noStrike" kern="1200" cap="none" spc="-30" normalizeH="0" baseline="0" noProof="0" dirty="0">
                <a:ln>
                  <a:noFill/>
                </a:ln>
                <a:solidFill>
                  <a:prstClr val="white"/>
                </a:solidFill>
                <a:effectLst/>
                <a:uLnTx/>
                <a:uFillTx/>
                <a:latin typeface="Work Sans Light"/>
                <a:ea typeface="+mn-ea"/>
                <a:cs typeface="+mn-cs"/>
              </a:rPr>
              <a:t>(+21% y/y</a:t>
            </a:r>
            <a:r>
              <a:rPr kumimoji="0" lang="sv-SE" sz="1600" b="0" i="0" u="none" strike="noStrike" kern="1200" cap="none" spc="-30" normalizeH="0" baseline="0" noProof="0" dirty="0">
                <a:ln>
                  <a:noFill/>
                </a:ln>
                <a:solidFill>
                  <a:schemeClr val="bg1"/>
                </a:solidFill>
                <a:effectLst/>
                <a:uLnTx/>
                <a:uFillTx/>
                <a:latin typeface="Work Sans Light"/>
                <a:ea typeface="+mn-ea"/>
                <a:cs typeface="+mn-cs"/>
              </a:rPr>
              <a:t>, +9% y/y**) </a:t>
            </a:r>
          </a:p>
        </p:txBody>
      </p:sp>
      <p:sp>
        <p:nvSpPr>
          <p:cNvPr id="27" name="Date Placeholder 4">
            <a:extLst>
              <a:ext uri="{FF2B5EF4-FFF2-40B4-BE49-F238E27FC236}">
                <a16:creationId xmlns:a16="http://schemas.microsoft.com/office/drawing/2014/main" id="{63865D96-F247-46EB-AE64-8886875195F3}"/>
              </a:ext>
            </a:extLst>
          </p:cNvPr>
          <p:cNvSpPr txBox="1">
            <a:spLocks/>
          </p:cNvSpPr>
          <p:nvPr/>
        </p:nvSpPr>
        <p:spPr>
          <a:xfrm>
            <a:off x="10585712" y="6456641"/>
            <a:ext cx="1172437" cy="184666"/>
          </a:xfrm>
          <a:prstGeom prst="rect">
            <a:avLst/>
          </a:prstGeom>
        </p:spPr>
        <p:txBody>
          <a:bodyPr vert="horz" wrap="none" lIns="0" tIns="0" rIns="0" bIns="0" rtlCol="0" anchor="ctr">
            <a:spAutoFit/>
          </a:bodyPr>
          <a:lstStyle>
            <a:defPPr>
              <a:defRPr lang="en-US"/>
            </a:defPPr>
            <a:lvl1pPr marL="0" algn="r" defTabSz="914400" rtl="0" eaLnBrk="1" latinLnBrk="0" hangingPunct="1">
              <a:defRPr sz="1200" kern="1200" spc="-3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a:t>Årsstämma 2023</a:t>
            </a:r>
          </a:p>
        </p:txBody>
      </p:sp>
    </p:spTree>
    <p:extLst>
      <p:ext uri="{BB962C8B-B14F-4D97-AF65-F5344CB8AC3E}">
        <p14:creationId xmlns:p14="http://schemas.microsoft.com/office/powerpoint/2010/main" val="105663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ED8FD01-74C4-4F8C-8E55-57E8A98A842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9" name="Object 8" hidden="1">
            <a:extLst>
              <a:ext uri="{FF2B5EF4-FFF2-40B4-BE49-F238E27FC236}">
                <a16:creationId xmlns:a16="http://schemas.microsoft.com/office/drawing/2014/main" id="{7040E3D8-6578-4C47-A2A8-E1B05C01A22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622" imgH="623" progId="TCLayout.ActiveDocument.1">
                  <p:embed/>
                </p:oleObj>
              </mc:Choice>
              <mc:Fallback>
                <p:oleObj name="think-cell Slide" r:id="rId7" imgW="622" imgH="623" progId="TCLayout.ActiveDocument.1">
                  <p:embed/>
                  <p:pic>
                    <p:nvPicPr>
                      <p:cNvPr id="9" name="Object 8" hidden="1">
                        <a:extLst>
                          <a:ext uri="{FF2B5EF4-FFF2-40B4-BE49-F238E27FC236}">
                            <a16:creationId xmlns:a16="http://schemas.microsoft.com/office/drawing/2014/main" id="{7040E3D8-6578-4C47-A2A8-E1B05C01A226}"/>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708BF2D6-3E9C-4279-960A-579D0B410F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2067CA"/>
                </a:solidFill>
                <a:effectLst/>
                <a:uLnTx/>
                <a:uFillTx/>
                <a:latin typeface="Work Sans Light"/>
                <a:ea typeface="+mn-ea"/>
                <a:cs typeface="+mn-cs"/>
              </a:rPr>
              <a:t>The Co-Development Company</a:t>
            </a:r>
            <a:endParaRPr kumimoji="0" lang="en-US" sz="1200" b="0" i="0" u="none" strike="noStrike" kern="1200" cap="none" spc="-30" normalizeH="0" baseline="0" noProof="0" dirty="0">
              <a:ln>
                <a:noFill/>
              </a:ln>
              <a:solidFill>
                <a:srgbClr val="2067CA"/>
              </a:solidFill>
              <a:effectLst/>
              <a:uLnTx/>
              <a:uFillTx/>
              <a:latin typeface="Work Sans Light"/>
              <a:ea typeface="+mn-ea"/>
              <a:cs typeface="+mn-cs"/>
            </a:endParaRPr>
          </a:p>
        </p:txBody>
      </p:sp>
      <p:sp>
        <p:nvSpPr>
          <p:cNvPr id="8" name="Content Placeholder 7">
            <a:extLst>
              <a:ext uri="{FF2B5EF4-FFF2-40B4-BE49-F238E27FC236}">
                <a16:creationId xmlns:a16="http://schemas.microsoft.com/office/drawing/2014/main" id="{B946C87E-CF91-4DA4-A61C-D524ADDE615F}"/>
              </a:ext>
            </a:extLst>
          </p:cNvPr>
          <p:cNvSpPr>
            <a:spLocks noGrp="1"/>
          </p:cNvSpPr>
          <p:nvPr>
            <p:ph sz="quarter" idx="13"/>
          </p:nvPr>
        </p:nvSpPr>
        <p:spPr>
          <a:xfrm>
            <a:off x="442911" y="2771363"/>
            <a:ext cx="3408725" cy="3418036"/>
          </a:xfrm>
        </p:spPr>
        <p:txBody>
          <a:bodyPr/>
          <a:lstStyle/>
          <a:p>
            <a:r>
              <a:rPr lang="sv-SE" sz="1400" dirty="0"/>
              <a:t>En global nyckelleverantör till livsmedelsindustrin</a:t>
            </a:r>
          </a:p>
          <a:p>
            <a:r>
              <a:rPr lang="sv-SE" sz="1400" dirty="0">
                <a:solidFill>
                  <a:srgbClr val="00264E"/>
                </a:solidFill>
              </a:rPr>
              <a:t>Värdehöjande lösningar till industrierna inom bageri, mejeri, </a:t>
            </a:r>
            <a:r>
              <a:rPr lang="sv-SE" sz="1400" dirty="0"/>
              <a:t>växtbaserade livsmedel, foodservice och </a:t>
            </a:r>
            <a:r>
              <a:rPr lang="sv-SE" sz="1400" dirty="0">
                <a:solidFill>
                  <a:srgbClr val="00264E"/>
                </a:solidFill>
              </a:rPr>
              <a:t>nutrition</a:t>
            </a:r>
            <a:endParaRPr lang="en-US" sz="1400" dirty="0">
              <a:solidFill>
                <a:srgbClr val="00264E"/>
              </a:solidFill>
            </a:endParaRPr>
          </a:p>
        </p:txBody>
      </p:sp>
      <p:sp>
        <p:nvSpPr>
          <p:cNvPr id="10" name="Text Placeholder 9">
            <a:extLst>
              <a:ext uri="{FF2B5EF4-FFF2-40B4-BE49-F238E27FC236}">
                <a16:creationId xmlns:a16="http://schemas.microsoft.com/office/drawing/2014/main" id="{981E206C-0D0C-4443-B809-666621FB3DB6}"/>
              </a:ext>
            </a:extLst>
          </p:cNvPr>
          <p:cNvSpPr>
            <a:spLocks noGrp="1"/>
          </p:cNvSpPr>
          <p:nvPr>
            <p:ph type="body" sz="quarter" idx="17"/>
          </p:nvPr>
        </p:nvSpPr>
        <p:spPr/>
        <p:txBody>
          <a:bodyPr/>
          <a:lstStyle/>
          <a:p>
            <a:r>
              <a:rPr lang="en-US" dirty="0"/>
              <a:t>Food Ingredients</a:t>
            </a:r>
          </a:p>
        </p:txBody>
      </p:sp>
      <p:sp>
        <p:nvSpPr>
          <p:cNvPr id="11" name="Text Placeholder 10">
            <a:extLst>
              <a:ext uri="{FF2B5EF4-FFF2-40B4-BE49-F238E27FC236}">
                <a16:creationId xmlns:a16="http://schemas.microsoft.com/office/drawing/2014/main" id="{E4A6B823-6749-4C29-9695-D54189961244}"/>
              </a:ext>
            </a:extLst>
          </p:cNvPr>
          <p:cNvSpPr>
            <a:spLocks noGrp="1"/>
          </p:cNvSpPr>
          <p:nvPr>
            <p:ph type="body" sz="quarter" idx="18"/>
          </p:nvPr>
        </p:nvSpPr>
        <p:spPr>
          <a:xfrm>
            <a:off x="8340364" y="1219200"/>
            <a:ext cx="3408725" cy="221599"/>
          </a:xfrm>
        </p:spPr>
        <p:txBody>
          <a:bodyPr/>
          <a:lstStyle/>
          <a:p>
            <a:r>
              <a:rPr lang="en-US" dirty="0"/>
              <a:t>Technical Products &amp; Feed</a:t>
            </a:r>
          </a:p>
        </p:txBody>
      </p:sp>
      <p:sp>
        <p:nvSpPr>
          <p:cNvPr id="4" name="Title 3">
            <a:extLst>
              <a:ext uri="{FF2B5EF4-FFF2-40B4-BE49-F238E27FC236}">
                <a16:creationId xmlns:a16="http://schemas.microsoft.com/office/drawing/2014/main" id="{528ACFEE-31C9-44A7-8F0B-4E18A12CEED9}"/>
              </a:ext>
            </a:extLst>
          </p:cNvPr>
          <p:cNvSpPr>
            <a:spLocks noGrp="1"/>
          </p:cNvSpPr>
          <p:nvPr>
            <p:ph type="title"/>
          </p:nvPr>
        </p:nvSpPr>
        <p:spPr/>
        <p:txBody>
          <a:bodyPr vert="horz"/>
          <a:lstStyle/>
          <a:p>
            <a:r>
              <a:rPr lang="sv-SE" dirty="0"/>
              <a:t>Ökat rörelseresultat för samtliga tre affärsområden</a:t>
            </a:r>
          </a:p>
        </p:txBody>
      </p:sp>
      <p:sp>
        <p:nvSpPr>
          <p:cNvPr id="12" name="Content Placeholder 11">
            <a:extLst>
              <a:ext uri="{FF2B5EF4-FFF2-40B4-BE49-F238E27FC236}">
                <a16:creationId xmlns:a16="http://schemas.microsoft.com/office/drawing/2014/main" id="{583044CE-84BE-4BC7-81BA-2432ED30B12A}"/>
              </a:ext>
            </a:extLst>
          </p:cNvPr>
          <p:cNvSpPr>
            <a:spLocks noGrp="1"/>
          </p:cNvSpPr>
          <p:nvPr>
            <p:ph sz="quarter" idx="19"/>
          </p:nvPr>
        </p:nvSpPr>
        <p:spPr>
          <a:xfrm>
            <a:off x="4391638" y="2771363"/>
            <a:ext cx="3408725" cy="3418036"/>
          </a:xfrm>
        </p:spPr>
        <p:txBody>
          <a:bodyPr/>
          <a:lstStyle/>
          <a:p>
            <a:r>
              <a:rPr lang="sv-SE" sz="1400" dirty="0">
                <a:solidFill>
                  <a:srgbClr val="00264E"/>
                </a:solidFill>
              </a:rPr>
              <a:t>Erbjuder </a:t>
            </a:r>
            <a:r>
              <a:rPr lang="sv-SE" sz="1400" dirty="0"/>
              <a:t>marknadsledande funktionella alternativ till kakaosmör</a:t>
            </a:r>
          </a:p>
          <a:p>
            <a:r>
              <a:rPr lang="sv-SE" sz="1400" dirty="0"/>
              <a:t>Specialfetter till bl.a. choklad, fyllningar och bredbara produkter</a:t>
            </a:r>
            <a:endParaRPr lang="en-US" sz="1400" dirty="0"/>
          </a:p>
        </p:txBody>
      </p:sp>
      <p:sp>
        <p:nvSpPr>
          <p:cNvPr id="13" name="Text Placeholder 12">
            <a:extLst>
              <a:ext uri="{FF2B5EF4-FFF2-40B4-BE49-F238E27FC236}">
                <a16:creationId xmlns:a16="http://schemas.microsoft.com/office/drawing/2014/main" id="{DB58CDC2-5435-4672-AEEC-2153D851B315}"/>
              </a:ext>
            </a:extLst>
          </p:cNvPr>
          <p:cNvSpPr>
            <a:spLocks noGrp="1"/>
          </p:cNvSpPr>
          <p:nvPr>
            <p:ph type="body" sz="quarter" idx="20"/>
          </p:nvPr>
        </p:nvSpPr>
        <p:spPr>
          <a:xfrm>
            <a:off x="4391638" y="1219200"/>
            <a:ext cx="3408725" cy="221599"/>
          </a:xfrm>
        </p:spPr>
        <p:txBody>
          <a:bodyPr/>
          <a:lstStyle/>
          <a:p>
            <a:r>
              <a:rPr lang="en-US" dirty="0"/>
              <a:t>Chocolate &amp; Confectionery Fats</a:t>
            </a:r>
          </a:p>
        </p:txBody>
      </p:sp>
      <p:pic>
        <p:nvPicPr>
          <p:cNvPr id="14" name="Picture 13">
            <a:extLst>
              <a:ext uri="{FF2B5EF4-FFF2-40B4-BE49-F238E27FC236}">
                <a16:creationId xmlns:a16="http://schemas.microsoft.com/office/drawing/2014/main" id="{60592B19-A06D-4291-8BC2-8647E742A3D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21427" b="6478"/>
          <a:stretch/>
        </p:blipFill>
        <p:spPr>
          <a:xfrm>
            <a:off x="8340364" y="1471411"/>
            <a:ext cx="3420000" cy="1256913"/>
          </a:xfrm>
          <a:prstGeom prst="rect">
            <a:avLst/>
          </a:prstGeom>
        </p:spPr>
      </p:pic>
      <p:pic>
        <p:nvPicPr>
          <p:cNvPr id="15" name="Picture Placeholder 11">
            <a:extLst>
              <a:ext uri="{FF2B5EF4-FFF2-40B4-BE49-F238E27FC236}">
                <a16:creationId xmlns:a16="http://schemas.microsoft.com/office/drawing/2014/main" id="{35A14A7A-A65F-40A3-AFBC-72BE2FB6A9D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25007"/>
          <a:stretch/>
        </p:blipFill>
        <p:spPr>
          <a:xfrm>
            <a:off x="4391638" y="1471527"/>
            <a:ext cx="3420000" cy="1256913"/>
          </a:xfrm>
          <a:prstGeom prst="rect">
            <a:avLst/>
          </a:prstGeom>
        </p:spPr>
      </p:pic>
      <p:pic>
        <p:nvPicPr>
          <p:cNvPr id="16" name="Picture 15">
            <a:extLst>
              <a:ext uri="{FF2B5EF4-FFF2-40B4-BE49-F238E27FC236}">
                <a16:creationId xmlns:a16="http://schemas.microsoft.com/office/drawing/2014/main" id="{F385E91A-549D-4242-B7B5-16E4BBB0DA5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24638"/>
          <a:stretch/>
        </p:blipFill>
        <p:spPr>
          <a:xfrm>
            <a:off x="442911" y="1463171"/>
            <a:ext cx="3420000" cy="1265269"/>
          </a:xfrm>
          <a:prstGeom prst="rect">
            <a:avLst/>
          </a:prstGeom>
        </p:spPr>
      </p:pic>
      <p:sp>
        <p:nvSpPr>
          <p:cNvPr id="17" name="Content Placeholder 8">
            <a:extLst>
              <a:ext uri="{FF2B5EF4-FFF2-40B4-BE49-F238E27FC236}">
                <a16:creationId xmlns:a16="http://schemas.microsoft.com/office/drawing/2014/main" id="{D3D6BCEC-0AD4-4975-8A18-8E689D025B8B}"/>
              </a:ext>
            </a:extLst>
          </p:cNvPr>
          <p:cNvSpPr txBox="1">
            <a:spLocks/>
          </p:cNvSpPr>
          <p:nvPr/>
        </p:nvSpPr>
        <p:spPr>
          <a:xfrm>
            <a:off x="879418" y="4146699"/>
            <a:ext cx="2971907" cy="2099849"/>
          </a:xfrm>
          <a:prstGeom prst="rect">
            <a:avLst/>
          </a:prstGeom>
        </p:spPr>
        <p:txBody>
          <a:bodyPr vert="horz"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388" marR="0" lvl="0" indent="-179388" algn="l" defTabSz="914400" rtl="0" eaLnBrk="1" fontAlgn="auto" latinLnBrk="0" hangingPunct="1">
              <a:lnSpc>
                <a:spcPct val="90000"/>
              </a:lnSpc>
              <a:spcBef>
                <a:spcPts val="600"/>
              </a:spcBef>
              <a:spcAft>
                <a:spcPts val="0"/>
              </a:spcAft>
              <a:buClrTx/>
              <a:buSzTx/>
              <a:buFont typeface="Arial" pitchFamily="34" charset="0"/>
              <a:buChar char="•"/>
              <a:tabLst/>
              <a:defRPr/>
            </a:pPr>
            <a:endParaRPr kumimoji="0" lang="en-US" sz="1600" b="0" i="0" u="none" strike="noStrike" kern="1200" cap="none" spc="-30" normalizeH="0" baseline="0" noProof="0" dirty="0">
              <a:ln>
                <a:noFill/>
              </a:ln>
              <a:solidFill>
                <a:srgbClr val="00264E"/>
              </a:solidFill>
              <a:effectLst/>
              <a:uLnTx/>
              <a:uFillTx/>
              <a:latin typeface="Work Sans Light"/>
              <a:ea typeface="+mn-ea"/>
              <a:cs typeface="+mn-cs"/>
            </a:endParaRPr>
          </a:p>
        </p:txBody>
      </p:sp>
      <p:sp>
        <p:nvSpPr>
          <p:cNvPr id="5" name="Content Placeholder 4">
            <a:extLst>
              <a:ext uri="{FF2B5EF4-FFF2-40B4-BE49-F238E27FC236}">
                <a16:creationId xmlns:a16="http://schemas.microsoft.com/office/drawing/2014/main" id="{21E210C9-CDE3-4A09-9993-58C906E241E0}"/>
              </a:ext>
            </a:extLst>
          </p:cNvPr>
          <p:cNvSpPr>
            <a:spLocks noGrp="1"/>
          </p:cNvSpPr>
          <p:nvPr>
            <p:ph sz="quarter" idx="14"/>
          </p:nvPr>
        </p:nvSpPr>
        <p:spPr>
          <a:xfrm>
            <a:off x="8340364" y="2771361"/>
            <a:ext cx="3408725" cy="3418037"/>
          </a:xfrm>
        </p:spPr>
        <p:txBody>
          <a:bodyPr/>
          <a:lstStyle/>
          <a:p>
            <a:r>
              <a:rPr lang="sv-SE" sz="1400" dirty="0"/>
              <a:t>Hållbar verksamhet med biprodukter från tillverkning av specialoljor</a:t>
            </a:r>
          </a:p>
          <a:p>
            <a:r>
              <a:rPr lang="sv-SE" sz="1400" dirty="0"/>
              <a:t>Lösningar för tekniska produkter (såsom tvättmedel, ljus och däck) samt djurfoder</a:t>
            </a:r>
            <a:endParaRPr lang="en-US" sz="1400" dirty="0"/>
          </a:p>
        </p:txBody>
      </p:sp>
      <p:sp>
        <p:nvSpPr>
          <p:cNvPr id="71" name="TextBox 5">
            <a:extLst>
              <a:ext uri="{FF2B5EF4-FFF2-40B4-BE49-F238E27FC236}">
                <a16:creationId xmlns:a16="http://schemas.microsoft.com/office/drawing/2014/main" id="{47BF976D-9A10-4174-9F24-CAED9EE2F46A}"/>
              </a:ext>
            </a:extLst>
          </p:cNvPr>
          <p:cNvSpPr txBox="1">
            <a:spLocks/>
          </p:cNvSpPr>
          <p:nvPr/>
        </p:nvSpPr>
        <p:spPr bwMode="gray">
          <a:xfrm>
            <a:off x="442909" y="3887819"/>
            <a:ext cx="3510261" cy="360000"/>
          </a:xfrm>
          <a:prstGeom prst="rect">
            <a:avLst/>
          </a:prstGeom>
          <a:solidFill>
            <a:srgbClr val="2067CA"/>
          </a:solidFill>
        </p:spPr>
        <p:txBody>
          <a:bodyPr vert="horz" wrap="square" lIns="72000" tIns="72000" rIns="72000" bIns="7200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340" dirty="0">
                <a:solidFill>
                  <a:schemeClr val="bg1"/>
                </a:solidFill>
                <a:latin typeface="Work Sans Medium" pitchFamily="2" charset="0"/>
              </a:rPr>
              <a:t>Rörelseresultat (2022) – </a:t>
            </a:r>
            <a:r>
              <a:rPr lang="sv-SE" sz="1340" dirty="0">
                <a:solidFill>
                  <a:schemeClr val="bg1"/>
                </a:solidFill>
                <a:latin typeface="Work Sans Medium" pitchFamily="2" charset="0"/>
                <a:cs typeface="Times New Roman" panose="02020603050405020304" pitchFamily="18" charset="0"/>
              </a:rPr>
              <a:t>55</a:t>
            </a:r>
            <a:r>
              <a:rPr lang="sv-SE" sz="1340" kern="1200" dirty="0">
                <a:solidFill>
                  <a:schemeClr val="bg1"/>
                </a:solidFill>
                <a:effectLst/>
                <a:latin typeface="Work Sans Medium" pitchFamily="2" charset="0"/>
                <a:ea typeface="Work Sans Light" pitchFamily="2" charset="0"/>
                <a:cs typeface="Times New Roman" panose="02020603050405020304" pitchFamily="18" charset="0"/>
              </a:rPr>
              <a:t>% av gruppen*</a:t>
            </a:r>
            <a:endParaRPr lang="sv-SE" sz="1340" dirty="0">
              <a:solidFill>
                <a:schemeClr val="bg1"/>
              </a:solidFill>
              <a:effectLst/>
              <a:latin typeface="Work Sans Light" pitchFamily="2" charset="0"/>
              <a:ea typeface="Work Sans Light" pitchFamily="2" charset="0"/>
              <a:cs typeface="Times New Roman" panose="02020603050405020304" pitchFamily="18" charset="0"/>
            </a:endParaRPr>
          </a:p>
        </p:txBody>
      </p:sp>
      <p:sp>
        <p:nvSpPr>
          <p:cNvPr id="72" name="TextBox 5">
            <a:extLst>
              <a:ext uri="{FF2B5EF4-FFF2-40B4-BE49-F238E27FC236}">
                <a16:creationId xmlns:a16="http://schemas.microsoft.com/office/drawing/2014/main" id="{6A38A812-A28C-4D5B-8575-3116D4CBFEFE}"/>
              </a:ext>
            </a:extLst>
          </p:cNvPr>
          <p:cNvSpPr txBox="1">
            <a:spLocks/>
          </p:cNvSpPr>
          <p:nvPr/>
        </p:nvSpPr>
        <p:spPr bwMode="gray">
          <a:xfrm>
            <a:off x="4391637" y="3887819"/>
            <a:ext cx="3522856" cy="360000"/>
          </a:xfrm>
          <a:prstGeom prst="rect">
            <a:avLst/>
          </a:prstGeom>
          <a:solidFill>
            <a:srgbClr val="2067CA"/>
          </a:solidFill>
        </p:spPr>
        <p:txBody>
          <a:bodyPr vert="horz" wrap="square" lIns="72000" tIns="72000" rIns="72000" bIns="7200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340" dirty="0">
                <a:solidFill>
                  <a:schemeClr val="bg1"/>
                </a:solidFill>
                <a:latin typeface="Work Sans Medium" pitchFamily="2" charset="0"/>
              </a:rPr>
              <a:t>Rörelseresultat (2022) – </a:t>
            </a:r>
            <a:r>
              <a:rPr lang="sv-SE" sz="1340" dirty="0">
                <a:solidFill>
                  <a:schemeClr val="bg1"/>
                </a:solidFill>
                <a:latin typeface="Work Sans Medium" pitchFamily="2" charset="0"/>
                <a:cs typeface="Times New Roman" panose="02020603050405020304" pitchFamily="18" charset="0"/>
              </a:rPr>
              <a:t>35</a:t>
            </a:r>
            <a:r>
              <a:rPr lang="sv-SE" sz="1340" kern="1200" dirty="0">
                <a:solidFill>
                  <a:schemeClr val="bg1"/>
                </a:solidFill>
                <a:effectLst/>
                <a:latin typeface="Work Sans Medium" pitchFamily="2" charset="0"/>
                <a:ea typeface="Work Sans Light" pitchFamily="2" charset="0"/>
                <a:cs typeface="Times New Roman" panose="02020603050405020304" pitchFamily="18" charset="0"/>
              </a:rPr>
              <a:t>% av gruppen*</a:t>
            </a:r>
            <a:endParaRPr lang="sv-SE" sz="1340" dirty="0">
              <a:solidFill>
                <a:schemeClr val="bg1"/>
              </a:solidFill>
              <a:effectLst/>
              <a:latin typeface="Work Sans Light" pitchFamily="2" charset="0"/>
              <a:ea typeface="Work Sans Light" pitchFamily="2" charset="0"/>
              <a:cs typeface="Times New Roman" panose="02020603050405020304" pitchFamily="18" charset="0"/>
            </a:endParaRPr>
          </a:p>
        </p:txBody>
      </p:sp>
      <p:sp>
        <p:nvSpPr>
          <p:cNvPr id="73" name="TextBox 5">
            <a:extLst>
              <a:ext uri="{FF2B5EF4-FFF2-40B4-BE49-F238E27FC236}">
                <a16:creationId xmlns:a16="http://schemas.microsoft.com/office/drawing/2014/main" id="{9D743FD8-DC8B-43DF-AACE-A967ED26D23D}"/>
              </a:ext>
            </a:extLst>
          </p:cNvPr>
          <p:cNvSpPr txBox="1">
            <a:spLocks/>
          </p:cNvSpPr>
          <p:nvPr/>
        </p:nvSpPr>
        <p:spPr bwMode="gray">
          <a:xfrm>
            <a:off x="8340364" y="3887819"/>
            <a:ext cx="3522856" cy="360000"/>
          </a:xfrm>
          <a:prstGeom prst="rect">
            <a:avLst/>
          </a:prstGeom>
          <a:solidFill>
            <a:srgbClr val="2067CA"/>
          </a:solidFill>
        </p:spPr>
        <p:txBody>
          <a:bodyPr vert="horz" wrap="square" lIns="72000" tIns="72000" rIns="72000" bIns="7200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1340" dirty="0">
                <a:solidFill>
                  <a:schemeClr val="bg1"/>
                </a:solidFill>
                <a:latin typeface="Work Sans Medium" pitchFamily="2" charset="0"/>
              </a:rPr>
              <a:t>Rörelseresultat (2022) – </a:t>
            </a:r>
            <a:r>
              <a:rPr lang="sv-SE" sz="1340" dirty="0">
                <a:solidFill>
                  <a:schemeClr val="bg1"/>
                </a:solidFill>
                <a:latin typeface="Work Sans Medium" pitchFamily="2" charset="0"/>
                <a:cs typeface="Times New Roman" panose="02020603050405020304" pitchFamily="18" charset="0"/>
              </a:rPr>
              <a:t>10</a:t>
            </a:r>
            <a:r>
              <a:rPr lang="sv-SE" sz="1340" kern="1200" dirty="0">
                <a:solidFill>
                  <a:schemeClr val="bg1"/>
                </a:solidFill>
                <a:effectLst/>
                <a:latin typeface="Work Sans Medium" pitchFamily="2" charset="0"/>
                <a:ea typeface="Work Sans Light" pitchFamily="2" charset="0"/>
                <a:cs typeface="Times New Roman" panose="02020603050405020304" pitchFamily="18" charset="0"/>
              </a:rPr>
              <a:t>% av gruppen*</a:t>
            </a:r>
            <a:endParaRPr lang="sv-SE" sz="1340" dirty="0">
              <a:solidFill>
                <a:schemeClr val="bg1"/>
              </a:solidFill>
              <a:effectLst/>
              <a:latin typeface="Work Sans Light" pitchFamily="2" charset="0"/>
              <a:ea typeface="Work Sans Light" pitchFamily="2" charset="0"/>
              <a:cs typeface="Times New Roman" panose="02020603050405020304" pitchFamily="18" charset="0"/>
            </a:endParaRPr>
          </a:p>
        </p:txBody>
      </p:sp>
      <p:sp>
        <p:nvSpPr>
          <p:cNvPr id="82" name="Text Placeholder 2">
            <a:extLst>
              <a:ext uri="{FF2B5EF4-FFF2-40B4-BE49-F238E27FC236}">
                <a16:creationId xmlns:a16="http://schemas.microsoft.com/office/drawing/2014/main" id="{CA7287C9-C9B4-4598-994A-302D30B5D6FE}"/>
              </a:ext>
            </a:extLst>
          </p:cNvPr>
          <p:cNvSpPr>
            <a:spLocks noGrp="1"/>
          </p:cNvSpPr>
          <p:nvPr>
            <p:custDataLst>
              <p:tags r:id="rId2"/>
            </p:custDataLst>
          </p:nvPr>
        </p:nvSpPr>
        <p:spPr bwMode="auto">
          <a:xfrm>
            <a:off x="442800" y="4377215"/>
            <a:ext cx="1025319" cy="1920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spcAft>
                <a:spcPct val="0"/>
              </a:spcAft>
              <a:buNone/>
            </a:pPr>
            <a:r>
              <a:rPr lang="sv-SE" sz="1400" dirty="0">
                <a:solidFill>
                  <a:srgbClr val="00264E"/>
                </a:solidFill>
              </a:rPr>
              <a:t>mkr</a:t>
            </a:r>
          </a:p>
        </p:txBody>
      </p:sp>
      <p:graphicFrame>
        <p:nvGraphicFramePr>
          <p:cNvPr id="67" name="Chart 66">
            <a:extLst>
              <a:ext uri="{FF2B5EF4-FFF2-40B4-BE49-F238E27FC236}">
                <a16:creationId xmlns:a16="http://schemas.microsoft.com/office/drawing/2014/main" id="{E1EDB88F-4142-4EDD-BF7D-88F45DFF2777}"/>
              </a:ext>
            </a:extLst>
          </p:cNvPr>
          <p:cNvGraphicFramePr/>
          <p:nvPr>
            <p:extLst>
              <p:ext uri="{D42A27DB-BD31-4B8C-83A1-F6EECF244321}">
                <p14:modId xmlns:p14="http://schemas.microsoft.com/office/powerpoint/2010/main" val="599263273"/>
              </p:ext>
            </p:extLst>
          </p:nvPr>
        </p:nvGraphicFramePr>
        <p:xfrm>
          <a:off x="341376" y="4557112"/>
          <a:ext cx="3664800" cy="1494442"/>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2" name="Chart 121">
            <a:extLst>
              <a:ext uri="{FF2B5EF4-FFF2-40B4-BE49-F238E27FC236}">
                <a16:creationId xmlns:a16="http://schemas.microsoft.com/office/drawing/2014/main" id="{0C8071E2-E0BE-4C15-AE50-9C2402FE0891}"/>
              </a:ext>
            </a:extLst>
          </p:cNvPr>
          <p:cNvGraphicFramePr/>
          <p:nvPr>
            <p:extLst>
              <p:ext uri="{D42A27DB-BD31-4B8C-83A1-F6EECF244321}">
                <p14:modId xmlns:p14="http://schemas.microsoft.com/office/powerpoint/2010/main" val="4177229620"/>
              </p:ext>
            </p:extLst>
          </p:nvPr>
        </p:nvGraphicFramePr>
        <p:xfrm>
          <a:off x="4249693" y="4559579"/>
          <a:ext cx="3664800" cy="1494442"/>
        </p:xfrm>
        <a:graphic>
          <a:graphicData uri="http://schemas.openxmlformats.org/drawingml/2006/chart">
            <c:chart xmlns:c="http://schemas.openxmlformats.org/drawingml/2006/chart" xmlns:r="http://schemas.openxmlformats.org/officeDocument/2006/relationships" r:id="rId13"/>
          </a:graphicData>
        </a:graphic>
      </p:graphicFrame>
      <p:sp>
        <p:nvSpPr>
          <p:cNvPr id="128" name="Text Placeholder 2">
            <a:extLst>
              <a:ext uri="{FF2B5EF4-FFF2-40B4-BE49-F238E27FC236}">
                <a16:creationId xmlns:a16="http://schemas.microsoft.com/office/drawing/2014/main" id="{9F365CA2-36D5-4998-9D4E-965ECD1277C1}"/>
              </a:ext>
            </a:extLst>
          </p:cNvPr>
          <p:cNvSpPr>
            <a:spLocks noGrp="1"/>
          </p:cNvSpPr>
          <p:nvPr>
            <p:custDataLst>
              <p:tags r:id="rId3"/>
            </p:custDataLst>
          </p:nvPr>
        </p:nvSpPr>
        <p:spPr bwMode="auto">
          <a:xfrm>
            <a:off x="4388994" y="4377215"/>
            <a:ext cx="1025319" cy="1920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spcAft>
                <a:spcPct val="0"/>
              </a:spcAft>
              <a:buNone/>
            </a:pPr>
            <a:r>
              <a:rPr lang="sv-SE" sz="1400" dirty="0">
                <a:solidFill>
                  <a:srgbClr val="00264E"/>
                </a:solidFill>
              </a:rPr>
              <a:t>mkr</a:t>
            </a:r>
          </a:p>
        </p:txBody>
      </p:sp>
      <p:sp>
        <p:nvSpPr>
          <p:cNvPr id="132" name="Text Placeholder 2">
            <a:extLst>
              <a:ext uri="{FF2B5EF4-FFF2-40B4-BE49-F238E27FC236}">
                <a16:creationId xmlns:a16="http://schemas.microsoft.com/office/drawing/2014/main" id="{AA6BB2C4-079A-41C0-A6A7-E43ED46C38A4}"/>
              </a:ext>
            </a:extLst>
          </p:cNvPr>
          <p:cNvSpPr>
            <a:spLocks noGrp="1"/>
          </p:cNvSpPr>
          <p:nvPr>
            <p:custDataLst>
              <p:tags r:id="rId4"/>
            </p:custDataLst>
          </p:nvPr>
        </p:nvSpPr>
        <p:spPr bwMode="auto">
          <a:xfrm>
            <a:off x="8338753" y="4377215"/>
            <a:ext cx="1025319" cy="1920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spcAft>
                <a:spcPct val="0"/>
              </a:spcAft>
              <a:buNone/>
            </a:pPr>
            <a:r>
              <a:rPr lang="sv-SE" sz="1400" dirty="0">
                <a:solidFill>
                  <a:srgbClr val="00264E"/>
                </a:solidFill>
              </a:rPr>
              <a:t>mkr</a:t>
            </a:r>
          </a:p>
        </p:txBody>
      </p:sp>
      <p:graphicFrame>
        <p:nvGraphicFramePr>
          <p:cNvPr id="133" name="Chart 132">
            <a:extLst>
              <a:ext uri="{FF2B5EF4-FFF2-40B4-BE49-F238E27FC236}">
                <a16:creationId xmlns:a16="http://schemas.microsoft.com/office/drawing/2014/main" id="{5190E4EF-5808-4BC8-B41C-34D86169662E}"/>
              </a:ext>
            </a:extLst>
          </p:cNvPr>
          <p:cNvGraphicFramePr/>
          <p:nvPr>
            <p:extLst>
              <p:ext uri="{D42A27DB-BD31-4B8C-83A1-F6EECF244321}">
                <p14:modId xmlns:p14="http://schemas.microsoft.com/office/powerpoint/2010/main" val="1039033838"/>
              </p:ext>
            </p:extLst>
          </p:nvPr>
        </p:nvGraphicFramePr>
        <p:xfrm>
          <a:off x="8225137" y="4569304"/>
          <a:ext cx="3664800" cy="1494442"/>
        </p:xfrm>
        <a:graphic>
          <a:graphicData uri="http://schemas.openxmlformats.org/drawingml/2006/chart">
            <c:chart xmlns:c="http://schemas.openxmlformats.org/drawingml/2006/chart" xmlns:r="http://schemas.openxmlformats.org/officeDocument/2006/relationships" r:id="rId14"/>
          </a:graphicData>
        </a:graphic>
      </p:graphicFrame>
      <p:sp>
        <p:nvSpPr>
          <p:cNvPr id="55" name="Footer Placeholder 5">
            <a:extLst>
              <a:ext uri="{FF2B5EF4-FFF2-40B4-BE49-F238E27FC236}">
                <a16:creationId xmlns:a16="http://schemas.microsoft.com/office/drawing/2014/main" id="{46538888-4858-4198-AE5F-E45F905826A2}"/>
              </a:ext>
            </a:extLst>
          </p:cNvPr>
          <p:cNvSpPr txBox="1">
            <a:spLocks/>
          </p:cNvSpPr>
          <p:nvPr/>
        </p:nvSpPr>
        <p:spPr>
          <a:xfrm>
            <a:off x="9579263" y="6458400"/>
            <a:ext cx="2169825" cy="184666"/>
          </a:xfrm>
          <a:prstGeom prst="rect">
            <a:avLst/>
          </a:prstGeom>
        </p:spPr>
        <p:txBody>
          <a:bodyPr vert="horz" wrap="none" lIns="0" tIns="0" rIns="0" bIns="0" rtlCol="0" anchor="ctr">
            <a:noAutofit/>
          </a:bodyPr>
          <a:lstStyle>
            <a:defPPr>
              <a:defRPr lang="en-US"/>
            </a:defPPr>
            <a:lvl1pPr algn="ct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err="1"/>
              <a:t>Årsstämma</a:t>
            </a:r>
            <a:r>
              <a:rPr lang="en-US" dirty="0"/>
              <a:t> 2023</a:t>
            </a:r>
          </a:p>
        </p:txBody>
      </p:sp>
      <p:sp>
        <p:nvSpPr>
          <p:cNvPr id="6" name="TextBox 5">
            <a:extLst>
              <a:ext uri="{FF2B5EF4-FFF2-40B4-BE49-F238E27FC236}">
                <a16:creationId xmlns:a16="http://schemas.microsoft.com/office/drawing/2014/main" id="{A535E414-1B4E-87A0-A1CF-2C633C1CFC3E}"/>
              </a:ext>
            </a:extLst>
          </p:cNvPr>
          <p:cNvSpPr txBox="1"/>
          <p:nvPr/>
        </p:nvSpPr>
        <p:spPr>
          <a:xfrm>
            <a:off x="442800" y="6005890"/>
            <a:ext cx="5430584" cy="253916"/>
          </a:xfrm>
          <a:prstGeom prst="rect">
            <a:avLst/>
          </a:prstGeom>
          <a:noFill/>
        </p:spPr>
        <p:txBody>
          <a:bodyPr wrap="square" rtlCol="0">
            <a:spAutoFit/>
          </a:bodyPr>
          <a:lstStyle>
            <a:defPPr>
              <a:defRPr lang="en-US"/>
            </a:defPPr>
            <a:lvl1pPr marR="0" lvl="0" indent="0" defTabSz="179388" fontAlgn="auto">
              <a:lnSpc>
                <a:spcPct val="100000"/>
              </a:lnSpc>
              <a:spcBef>
                <a:spcPts val="0"/>
              </a:spcBef>
              <a:spcAft>
                <a:spcPts val="0"/>
              </a:spcAft>
              <a:buClrTx/>
              <a:buSzTx/>
              <a:buFontTx/>
              <a:buNone/>
              <a:tabLst/>
              <a:defRPr kumimoji="0" sz="1000" b="0" i="0" u="none" strike="noStrike" cap="none" spc="0" normalizeH="0" baseline="0">
                <a:ln>
                  <a:noFill/>
                </a:ln>
                <a:solidFill>
                  <a:srgbClr val="00264E"/>
                </a:solidFill>
                <a:effectLst/>
                <a:uLnTx/>
                <a:uFillTx/>
              </a:defRPr>
            </a:lvl1pPr>
          </a:lstStyle>
          <a:p>
            <a:r>
              <a:rPr lang="sv-SE" sz="1050" dirty="0"/>
              <a:t>Exklusive jämförelsestörande poster samt resultat relaterat till AAK-koncernen</a:t>
            </a:r>
          </a:p>
        </p:txBody>
      </p:sp>
    </p:spTree>
    <p:extLst>
      <p:ext uri="{BB962C8B-B14F-4D97-AF65-F5344CB8AC3E}">
        <p14:creationId xmlns:p14="http://schemas.microsoft.com/office/powerpoint/2010/main" val="1982250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099AE974-6DA4-4370-90D4-FC86E28ED0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13" name="Object 12" hidden="1">
                        <a:extLst>
                          <a:ext uri="{FF2B5EF4-FFF2-40B4-BE49-F238E27FC236}">
                            <a16:creationId xmlns:a16="http://schemas.microsoft.com/office/drawing/2014/main" id="{099AE974-6DA4-4370-90D4-FC86E28ED0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1A1589C9-E487-488B-BC5B-7C43F3A9CB40}"/>
              </a:ext>
            </a:extLst>
          </p:cNvPr>
          <p:cNvSpPr>
            <a:spLocks noGrp="1"/>
          </p:cNvSpPr>
          <p:nvPr>
            <p:ph type="ftr" sz="quarter" idx="11"/>
          </p:nvPr>
        </p:nvSpPr>
        <p:spPr/>
        <p:txBody>
          <a:bodyPr/>
          <a:lstStyle/>
          <a:p>
            <a:r>
              <a:rPr lang="en-US" noProof="0"/>
              <a:t>The Co-Development Company</a:t>
            </a:r>
            <a:endParaRPr lang="en-US" noProof="0" dirty="0"/>
          </a:p>
        </p:txBody>
      </p:sp>
      <p:sp>
        <p:nvSpPr>
          <p:cNvPr id="9" name="Title 8">
            <a:extLst>
              <a:ext uri="{FF2B5EF4-FFF2-40B4-BE49-F238E27FC236}">
                <a16:creationId xmlns:a16="http://schemas.microsoft.com/office/drawing/2014/main" id="{33F7B870-68DA-4B9E-BDFB-B74D3EEED26C}"/>
              </a:ext>
            </a:extLst>
          </p:cNvPr>
          <p:cNvSpPr>
            <a:spLocks noGrp="1"/>
          </p:cNvSpPr>
          <p:nvPr>
            <p:ph type="title"/>
          </p:nvPr>
        </p:nvSpPr>
        <p:spPr/>
        <p:txBody>
          <a:bodyPr vert="horz"/>
          <a:lstStyle/>
          <a:p>
            <a:r>
              <a:rPr lang="en-US" dirty="0" err="1"/>
              <a:t>Viktiga</a:t>
            </a:r>
            <a:r>
              <a:rPr lang="en-US" dirty="0"/>
              <a:t> </a:t>
            </a:r>
            <a:r>
              <a:rPr lang="en-US" dirty="0" err="1"/>
              <a:t>händelser</a:t>
            </a:r>
            <a:r>
              <a:rPr lang="en-US" dirty="0"/>
              <a:t> 2022</a:t>
            </a:r>
          </a:p>
        </p:txBody>
      </p:sp>
      <p:sp>
        <p:nvSpPr>
          <p:cNvPr id="18" name="Content Placeholder 7">
            <a:extLst>
              <a:ext uri="{FF2B5EF4-FFF2-40B4-BE49-F238E27FC236}">
                <a16:creationId xmlns:a16="http://schemas.microsoft.com/office/drawing/2014/main" id="{256F2A42-27E9-4C07-9EE8-F3185A14E96E}"/>
              </a:ext>
            </a:extLst>
          </p:cNvPr>
          <p:cNvSpPr txBox="1">
            <a:spLocks/>
          </p:cNvSpPr>
          <p:nvPr/>
        </p:nvSpPr>
        <p:spPr>
          <a:xfrm>
            <a:off x="4572877" y="1231179"/>
            <a:ext cx="3120119" cy="229760"/>
          </a:xfrm>
          <a:prstGeom prst="rect">
            <a:avLst/>
          </a:prstGeom>
        </p:spPr>
        <p:txBody>
          <a:bodyPr vert="horz"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500"/>
              </a:spcAft>
              <a:buFont typeface="Arial" pitchFamily="34" charset="0"/>
              <a:buNone/>
            </a:pPr>
            <a:r>
              <a:rPr lang="en-US" sz="1100" dirty="0" err="1">
                <a:solidFill>
                  <a:srgbClr val="00264E"/>
                </a:solidFill>
                <a:latin typeface="Work Sans Medium" pitchFamily="2" charset="0"/>
                <a:ea typeface="Work Sans Light" pitchFamily="2" charset="0"/>
                <a:cs typeface="Work Sans Light" pitchFamily="2" charset="0"/>
              </a:rPr>
              <a:t>Investering</a:t>
            </a:r>
            <a:r>
              <a:rPr lang="en-US" sz="1100" dirty="0">
                <a:solidFill>
                  <a:srgbClr val="00264E"/>
                </a:solidFill>
                <a:latin typeface="Work Sans Medium" pitchFamily="2" charset="0"/>
                <a:ea typeface="Work Sans Light" pitchFamily="2" charset="0"/>
                <a:cs typeface="Work Sans Light" pitchFamily="2" charset="0"/>
              </a:rPr>
              <a:t> </a:t>
            </a:r>
            <a:r>
              <a:rPr lang="en-US" sz="1100" dirty="0" err="1">
                <a:solidFill>
                  <a:srgbClr val="00264E"/>
                </a:solidFill>
                <a:latin typeface="Work Sans Medium" pitchFamily="2" charset="0"/>
                <a:ea typeface="Work Sans Light" pitchFamily="2" charset="0"/>
                <a:cs typeface="Work Sans Light" pitchFamily="2" charset="0"/>
              </a:rPr>
              <a:t>i</a:t>
            </a:r>
            <a:r>
              <a:rPr lang="en-US" sz="1100" dirty="0">
                <a:solidFill>
                  <a:srgbClr val="00264E"/>
                </a:solidFill>
                <a:latin typeface="Work Sans Medium" pitchFamily="2" charset="0"/>
                <a:ea typeface="Work Sans Light" pitchFamily="2" charset="0"/>
                <a:cs typeface="Work Sans Light" pitchFamily="2" charset="0"/>
              </a:rPr>
              <a:t> </a:t>
            </a:r>
            <a:r>
              <a:rPr lang="en-US" sz="1100" dirty="0" err="1">
                <a:solidFill>
                  <a:srgbClr val="00264E"/>
                </a:solidFill>
                <a:latin typeface="Work Sans Medium" pitchFamily="2" charset="0"/>
                <a:ea typeface="Work Sans Light" pitchFamily="2" charset="0"/>
                <a:cs typeface="Work Sans Light" pitchFamily="2" charset="0"/>
              </a:rPr>
              <a:t>ny</a:t>
            </a:r>
            <a:r>
              <a:rPr lang="en-US" sz="1100" dirty="0">
                <a:solidFill>
                  <a:srgbClr val="00264E"/>
                </a:solidFill>
                <a:latin typeface="Work Sans Medium" pitchFamily="2" charset="0"/>
                <a:ea typeface="Work Sans Light" pitchFamily="2" charset="0"/>
                <a:cs typeface="Work Sans Light" pitchFamily="2" charset="0"/>
              </a:rPr>
              <a:t> </a:t>
            </a:r>
            <a:r>
              <a:rPr lang="en-US" sz="1100" dirty="0" err="1">
                <a:solidFill>
                  <a:srgbClr val="00264E"/>
                </a:solidFill>
                <a:latin typeface="Work Sans Medium" pitchFamily="2" charset="0"/>
                <a:ea typeface="Work Sans Light" pitchFamily="2" charset="0"/>
                <a:cs typeface="Work Sans Light" pitchFamily="2" charset="0"/>
              </a:rPr>
              <a:t>teknik</a:t>
            </a:r>
            <a:endParaRPr lang="en-US" sz="1100" dirty="0">
              <a:solidFill>
                <a:srgbClr val="00264E"/>
              </a:solidFill>
              <a:latin typeface="Work Sans Medium" pitchFamily="2" charset="0"/>
              <a:ea typeface="Work Sans Light" pitchFamily="2" charset="0"/>
              <a:cs typeface="Work Sans Light" pitchFamily="2" charset="0"/>
            </a:endParaRPr>
          </a:p>
          <a:p>
            <a:pPr>
              <a:spcAft>
                <a:spcPts val="500"/>
              </a:spcAft>
            </a:pPr>
            <a:endParaRPr lang="en-US" sz="1100" dirty="0">
              <a:solidFill>
                <a:srgbClr val="00264E"/>
              </a:solidFill>
              <a:latin typeface="Work Sans Medium" pitchFamily="2" charset="0"/>
            </a:endParaRPr>
          </a:p>
        </p:txBody>
      </p:sp>
      <p:sp>
        <p:nvSpPr>
          <p:cNvPr id="19" name="Content Placeholder 7">
            <a:extLst>
              <a:ext uri="{FF2B5EF4-FFF2-40B4-BE49-F238E27FC236}">
                <a16:creationId xmlns:a16="http://schemas.microsoft.com/office/drawing/2014/main" id="{DF674598-F18A-419C-9D4F-0C5C18498DDA}"/>
              </a:ext>
            </a:extLst>
          </p:cNvPr>
          <p:cNvSpPr txBox="1">
            <a:spLocks/>
          </p:cNvSpPr>
          <p:nvPr/>
        </p:nvSpPr>
        <p:spPr>
          <a:xfrm>
            <a:off x="455404" y="1231179"/>
            <a:ext cx="3030074" cy="241914"/>
          </a:xfrm>
          <a:prstGeom prst="rect">
            <a:avLst/>
          </a:prstGeom>
        </p:spPr>
        <p:txBody>
          <a:bodyPr vert="horz" lIns="0" tIns="0" rIns="0" bIns="0" rtlCol="0">
            <a:no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500"/>
              </a:spcAft>
              <a:buFont typeface="Arial" pitchFamily="34" charset="0"/>
              <a:buNone/>
            </a:pPr>
            <a:r>
              <a:rPr lang="en-US" sz="1100" dirty="0" err="1">
                <a:solidFill>
                  <a:srgbClr val="00264E"/>
                </a:solidFill>
                <a:latin typeface="Work Sans Medium" pitchFamily="2" charset="0"/>
              </a:rPr>
              <a:t>Investering</a:t>
            </a:r>
            <a:r>
              <a:rPr lang="en-US" sz="1100" dirty="0">
                <a:solidFill>
                  <a:srgbClr val="00264E"/>
                </a:solidFill>
                <a:latin typeface="Work Sans Medium" pitchFamily="2" charset="0"/>
              </a:rPr>
              <a:t> </a:t>
            </a:r>
            <a:r>
              <a:rPr lang="en-US" sz="1100" dirty="0" err="1">
                <a:solidFill>
                  <a:srgbClr val="00264E"/>
                </a:solidFill>
                <a:latin typeface="Work Sans Medium" pitchFamily="2" charset="0"/>
              </a:rPr>
              <a:t>i</a:t>
            </a:r>
            <a:r>
              <a:rPr lang="en-US" sz="1100" dirty="0">
                <a:solidFill>
                  <a:srgbClr val="00264E"/>
                </a:solidFill>
                <a:latin typeface="Work Sans Medium" pitchFamily="2" charset="0"/>
              </a:rPr>
              <a:t> CO₂-</a:t>
            </a:r>
            <a:r>
              <a:rPr lang="en-US" sz="1100" dirty="0" err="1">
                <a:solidFill>
                  <a:srgbClr val="00264E"/>
                </a:solidFill>
                <a:latin typeface="Work Sans Medium" pitchFamily="2" charset="0"/>
              </a:rPr>
              <a:t>minskning</a:t>
            </a:r>
            <a:endParaRPr lang="en-US" sz="1100" dirty="0">
              <a:solidFill>
                <a:srgbClr val="00264E"/>
              </a:solidFill>
              <a:latin typeface="Work Sans Medium" pitchFamily="2" charset="0"/>
            </a:endParaRPr>
          </a:p>
        </p:txBody>
      </p:sp>
      <p:sp>
        <p:nvSpPr>
          <p:cNvPr id="20" name="Content Placeholder 7">
            <a:extLst>
              <a:ext uri="{FF2B5EF4-FFF2-40B4-BE49-F238E27FC236}">
                <a16:creationId xmlns:a16="http://schemas.microsoft.com/office/drawing/2014/main" id="{846C7C42-F03D-4B9F-902C-8DD00C9FA004}"/>
              </a:ext>
            </a:extLst>
          </p:cNvPr>
          <p:cNvSpPr txBox="1">
            <a:spLocks/>
          </p:cNvSpPr>
          <p:nvPr/>
        </p:nvSpPr>
        <p:spPr>
          <a:xfrm>
            <a:off x="8608826" y="1231178"/>
            <a:ext cx="2759748" cy="244191"/>
          </a:xfrm>
          <a:prstGeom prst="rect">
            <a:avLst/>
          </a:prstGeom>
        </p:spPr>
        <p:txBody>
          <a:bodyPr vert="horz" lIns="0" tIns="0" rIns="0" bIns="0" rtlCol="0">
            <a:no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err="1">
                <a:solidFill>
                  <a:srgbClr val="00264E"/>
                </a:solidFill>
                <a:latin typeface="Work Sans Medium" pitchFamily="2" charset="0"/>
                <a:ea typeface="Work Sans Light" pitchFamily="2" charset="0"/>
                <a:cs typeface="Times New Roman" panose="02020603050405020304" pitchFamily="18" charset="0"/>
              </a:rPr>
              <a:t>Geografisk</a:t>
            </a:r>
            <a:r>
              <a:rPr lang="en-US" sz="1100" dirty="0">
                <a:solidFill>
                  <a:srgbClr val="00264E"/>
                </a:solidFill>
                <a:latin typeface="Work Sans Medium" pitchFamily="2" charset="0"/>
                <a:ea typeface="Work Sans Light" pitchFamily="2" charset="0"/>
                <a:cs typeface="Times New Roman" panose="02020603050405020304" pitchFamily="18" charset="0"/>
              </a:rPr>
              <a:t> expansion</a:t>
            </a:r>
          </a:p>
          <a:p>
            <a:pPr>
              <a:spcAft>
                <a:spcPts val="500"/>
              </a:spcAft>
            </a:pPr>
            <a:endParaRPr lang="en-US" sz="1100" dirty="0">
              <a:solidFill>
                <a:srgbClr val="00264E"/>
              </a:solidFill>
              <a:latin typeface="Work Sans Medium" pitchFamily="2" charset="0"/>
            </a:endParaRPr>
          </a:p>
        </p:txBody>
      </p:sp>
      <p:sp>
        <p:nvSpPr>
          <p:cNvPr id="21" name="Content Placeholder 7">
            <a:extLst>
              <a:ext uri="{FF2B5EF4-FFF2-40B4-BE49-F238E27FC236}">
                <a16:creationId xmlns:a16="http://schemas.microsoft.com/office/drawing/2014/main" id="{33A1CD54-8E4F-4FC2-B289-107A01E0101C}"/>
              </a:ext>
            </a:extLst>
          </p:cNvPr>
          <p:cNvSpPr txBox="1">
            <a:spLocks/>
          </p:cNvSpPr>
          <p:nvPr/>
        </p:nvSpPr>
        <p:spPr>
          <a:xfrm>
            <a:off x="4572878" y="3771425"/>
            <a:ext cx="2759748" cy="244191"/>
          </a:xfrm>
          <a:prstGeom prst="rect">
            <a:avLst/>
          </a:prstGeom>
        </p:spPr>
        <p:txBody>
          <a:bodyPr vert="horz" lIns="0" tIns="0" rIns="0" bIns="0" rtlCol="0">
            <a:no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500"/>
              </a:spcAft>
            </a:pPr>
            <a:endParaRPr lang="en-US" dirty="0">
              <a:solidFill>
                <a:srgbClr val="00264E"/>
              </a:solidFill>
              <a:latin typeface="Work Sans Medium" pitchFamily="2" charset="0"/>
            </a:endParaRPr>
          </a:p>
        </p:txBody>
      </p:sp>
      <p:sp>
        <p:nvSpPr>
          <p:cNvPr id="22" name="Content Placeholder 7">
            <a:extLst>
              <a:ext uri="{FF2B5EF4-FFF2-40B4-BE49-F238E27FC236}">
                <a16:creationId xmlns:a16="http://schemas.microsoft.com/office/drawing/2014/main" id="{B8581BC8-0290-41D7-A921-CF3917FED49B}"/>
              </a:ext>
            </a:extLst>
          </p:cNvPr>
          <p:cNvSpPr txBox="1">
            <a:spLocks/>
          </p:cNvSpPr>
          <p:nvPr/>
        </p:nvSpPr>
        <p:spPr>
          <a:xfrm>
            <a:off x="455403" y="3771425"/>
            <a:ext cx="3438863" cy="239483"/>
          </a:xfrm>
          <a:prstGeom prst="rect">
            <a:avLst/>
          </a:prstGeom>
        </p:spPr>
        <p:txBody>
          <a:bodyPr vert="horz" lIns="0" tIns="0" rIns="0" bIns="0" rtlCol="0">
            <a:no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500"/>
              </a:spcAft>
              <a:buFont typeface="Arial" pitchFamily="34" charset="0"/>
              <a:buNone/>
            </a:pPr>
            <a:r>
              <a:rPr lang="en-US" sz="1100" dirty="0" err="1">
                <a:solidFill>
                  <a:srgbClr val="00264E"/>
                </a:solidFill>
                <a:latin typeface="Work Sans Medium" pitchFamily="2" charset="0"/>
                <a:ea typeface="Work Sans Light" pitchFamily="2" charset="0"/>
                <a:cs typeface="Work Sans Light" pitchFamily="2" charset="0"/>
              </a:rPr>
              <a:t>Uppdaterad</a:t>
            </a:r>
            <a:r>
              <a:rPr lang="en-US" sz="1100" dirty="0">
                <a:solidFill>
                  <a:srgbClr val="00264E"/>
                </a:solidFill>
                <a:latin typeface="Work Sans Medium" pitchFamily="2" charset="0"/>
                <a:ea typeface="Work Sans Light" pitchFamily="2" charset="0"/>
                <a:cs typeface="Work Sans Light" pitchFamily="2" charset="0"/>
              </a:rPr>
              <a:t> strategi</a:t>
            </a:r>
          </a:p>
          <a:p>
            <a:pPr>
              <a:spcAft>
                <a:spcPts val="500"/>
              </a:spcAft>
            </a:pPr>
            <a:endParaRPr lang="en-US" sz="1100" dirty="0">
              <a:solidFill>
                <a:srgbClr val="00264E"/>
              </a:solidFill>
              <a:latin typeface="Work Sans Medium" pitchFamily="2" charset="0"/>
            </a:endParaRPr>
          </a:p>
        </p:txBody>
      </p:sp>
      <p:sp>
        <p:nvSpPr>
          <p:cNvPr id="23" name="Content Placeholder 7">
            <a:extLst>
              <a:ext uri="{FF2B5EF4-FFF2-40B4-BE49-F238E27FC236}">
                <a16:creationId xmlns:a16="http://schemas.microsoft.com/office/drawing/2014/main" id="{DDF0A5ED-549D-4DC9-82F3-18076C9CD1BC}"/>
              </a:ext>
            </a:extLst>
          </p:cNvPr>
          <p:cNvSpPr txBox="1">
            <a:spLocks/>
          </p:cNvSpPr>
          <p:nvPr/>
        </p:nvSpPr>
        <p:spPr>
          <a:xfrm>
            <a:off x="8608825" y="3752571"/>
            <a:ext cx="3022879" cy="258337"/>
          </a:xfrm>
          <a:prstGeom prst="rect">
            <a:avLst/>
          </a:prstGeom>
        </p:spPr>
        <p:txBody>
          <a:bodyPr vert="horz" lIns="0" tIns="0" rIns="0" bIns="0" rtlCol="0">
            <a:no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500"/>
              </a:spcAft>
              <a:buFont typeface="Arial" pitchFamily="34" charset="0"/>
              <a:buNone/>
            </a:pPr>
            <a:r>
              <a:rPr lang="en-US" sz="1100" dirty="0" err="1">
                <a:solidFill>
                  <a:srgbClr val="00264E"/>
                </a:solidFill>
                <a:latin typeface="Work Sans Medium" pitchFamily="2" charset="0"/>
              </a:rPr>
              <a:t>Innovationscenter</a:t>
            </a:r>
            <a:r>
              <a:rPr lang="en-US" sz="1100" dirty="0">
                <a:solidFill>
                  <a:srgbClr val="00264E"/>
                </a:solidFill>
                <a:latin typeface="Work Sans Medium" pitchFamily="2" charset="0"/>
              </a:rPr>
              <a:t> för </a:t>
            </a:r>
            <a:r>
              <a:rPr lang="en-US" sz="1100" dirty="0" err="1">
                <a:solidFill>
                  <a:srgbClr val="00264E"/>
                </a:solidFill>
                <a:latin typeface="Work Sans Medium" pitchFamily="2" charset="0"/>
              </a:rPr>
              <a:t>växtbaserade</a:t>
            </a:r>
            <a:r>
              <a:rPr lang="en-US" sz="1100" dirty="0">
                <a:solidFill>
                  <a:srgbClr val="00264E"/>
                </a:solidFill>
                <a:latin typeface="Work Sans Medium" pitchFamily="2" charset="0"/>
              </a:rPr>
              <a:t> </a:t>
            </a:r>
            <a:r>
              <a:rPr lang="en-US" sz="1100" dirty="0" err="1">
                <a:solidFill>
                  <a:srgbClr val="00264E"/>
                </a:solidFill>
                <a:latin typeface="Work Sans Medium" pitchFamily="2" charset="0"/>
              </a:rPr>
              <a:t>livsmedel</a:t>
            </a:r>
            <a:r>
              <a:rPr lang="en-US" sz="1100" dirty="0">
                <a:solidFill>
                  <a:srgbClr val="00264E"/>
                </a:solidFill>
                <a:latin typeface="Work Sans Medium" pitchFamily="2" charset="0"/>
              </a:rPr>
              <a:t> </a:t>
            </a:r>
          </a:p>
        </p:txBody>
      </p:sp>
      <p:cxnSp>
        <p:nvCxnSpPr>
          <p:cNvPr id="35" name="Straight Connector 34">
            <a:extLst>
              <a:ext uri="{FF2B5EF4-FFF2-40B4-BE49-F238E27FC236}">
                <a16:creationId xmlns:a16="http://schemas.microsoft.com/office/drawing/2014/main" id="{CED55292-FE06-4BDE-B37E-E527BECB9E9F}"/>
              </a:ext>
            </a:extLst>
          </p:cNvPr>
          <p:cNvCxnSpPr>
            <a:cxnSpLocks/>
          </p:cNvCxnSpPr>
          <p:nvPr/>
        </p:nvCxnSpPr>
        <p:spPr>
          <a:xfrm>
            <a:off x="4062713" y="1495155"/>
            <a:ext cx="0" cy="4644000"/>
          </a:xfrm>
          <a:prstGeom prst="line">
            <a:avLst/>
          </a:prstGeom>
          <a:ln>
            <a:solidFill>
              <a:srgbClr val="00264E"/>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2339E0-7842-4F91-804F-BBAB86C7637B}"/>
              </a:ext>
            </a:extLst>
          </p:cNvPr>
          <p:cNvCxnSpPr>
            <a:cxnSpLocks/>
          </p:cNvCxnSpPr>
          <p:nvPr/>
        </p:nvCxnSpPr>
        <p:spPr>
          <a:xfrm>
            <a:off x="8164157" y="1495155"/>
            <a:ext cx="0" cy="4644000"/>
          </a:xfrm>
          <a:prstGeom prst="line">
            <a:avLst/>
          </a:prstGeom>
          <a:ln>
            <a:solidFill>
              <a:srgbClr val="00264E"/>
            </a:solidFill>
            <a:miter lim="800000"/>
          </a:ln>
        </p:spPr>
        <p:style>
          <a:lnRef idx="1">
            <a:schemeClr val="accent1"/>
          </a:lnRef>
          <a:fillRef idx="0">
            <a:schemeClr val="accent1"/>
          </a:fillRef>
          <a:effectRef idx="0">
            <a:schemeClr val="accent1"/>
          </a:effectRef>
          <a:fontRef idx="minor">
            <a:schemeClr val="tx1"/>
          </a:fontRef>
        </p:style>
      </p:cxnSp>
      <p:sp>
        <p:nvSpPr>
          <p:cNvPr id="25" name="Footer Placeholder 5">
            <a:extLst>
              <a:ext uri="{FF2B5EF4-FFF2-40B4-BE49-F238E27FC236}">
                <a16:creationId xmlns:a16="http://schemas.microsoft.com/office/drawing/2014/main" id="{D57DE93E-851D-41C6-B70C-8F921D611B67}"/>
              </a:ext>
            </a:extLst>
          </p:cNvPr>
          <p:cNvSpPr txBox="1">
            <a:spLocks/>
          </p:cNvSpPr>
          <p:nvPr/>
        </p:nvSpPr>
        <p:spPr>
          <a:xfrm>
            <a:off x="9579263" y="6458400"/>
            <a:ext cx="2169825" cy="184666"/>
          </a:xfrm>
          <a:prstGeom prst="rect">
            <a:avLst/>
          </a:prstGeom>
        </p:spPr>
        <p:txBody>
          <a:bodyPr vert="horz" wrap="none" lIns="0" tIns="0" rIns="0" bIns="0" rtlCol="0" anchor="ctr">
            <a:noAutofit/>
          </a:bodyPr>
          <a:lstStyle>
            <a:defPPr>
              <a:defRPr lang="en-US"/>
            </a:defPPr>
            <a:lvl1pPr algn="ct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30" normalizeH="0" baseline="0" noProof="0" dirty="0" err="1">
                <a:ln>
                  <a:noFill/>
                </a:ln>
                <a:solidFill>
                  <a:srgbClr val="2067CA"/>
                </a:solidFill>
                <a:effectLst/>
                <a:uLnTx/>
                <a:uFillTx/>
                <a:latin typeface="Work Sans Light"/>
                <a:ea typeface="+mn-ea"/>
                <a:cs typeface="+mn-cs"/>
              </a:rPr>
              <a:t>Årsstämma</a:t>
            </a:r>
            <a:r>
              <a:rPr kumimoji="0" lang="en-GB" sz="1200" b="0" i="0" u="none" strike="noStrike" kern="1200" cap="none" spc="-30" normalizeH="0" baseline="0" noProof="0" dirty="0">
                <a:ln>
                  <a:noFill/>
                </a:ln>
                <a:solidFill>
                  <a:srgbClr val="2067CA"/>
                </a:solidFill>
                <a:effectLst/>
                <a:uLnTx/>
                <a:uFillTx/>
                <a:latin typeface="Work Sans Light"/>
                <a:ea typeface="+mn-ea"/>
                <a:cs typeface="+mn-cs"/>
              </a:rPr>
              <a:t> 2023</a:t>
            </a:r>
            <a:endParaRPr kumimoji="0" lang="en-US" sz="1200" b="0" i="0" u="none" strike="noStrike" kern="1200" cap="none" spc="-30" normalizeH="0" baseline="0" noProof="0" dirty="0">
              <a:ln>
                <a:noFill/>
              </a:ln>
              <a:solidFill>
                <a:srgbClr val="2067CA"/>
              </a:solidFill>
              <a:effectLst/>
              <a:uLnTx/>
              <a:uFillTx/>
              <a:latin typeface="Work Sans Light"/>
              <a:ea typeface="+mn-ea"/>
              <a:cs typeface="+mn-cs"/>
            </a:endParaRPr>
          </a:p>
        </p:txBody>
      </p:sp>
      <p:sp>
        <p:nvSpPr>
          <p:cNvPr id="2" name="AutoShape 4">
            <a:extLst>
              <a:ext uri="{FF2B5EF4-FFF2-40B4-BE49-F238E27FC236}">
                <a16:creationId xmlns:a16="http://schemas.microsoft.com/office/drawing/2014/main" id="{8E84E32F-BE56-40F3-892F-C990BDE3A6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Content Placeholder 7">
            <a:extLst>
              <a:ext uri="{FF2B5EF4-FFF2-40B4-BE49-F238E27FC236}">
                <a16:creationId xmlns:a16="http://schemas.microsoft.com/office/drawing/2014/main" id="{325954B9-AC17-4853-86CD-9AC98BA01542}"/>
              </a:ext>
            </a:extLst>
          </p:cNvPr>
          <p:cNvSpPr txBox="1">
            <a:spLocks/>
          </p:cNvSpPr>
          <p:nvPr/>
        </p:nvSpPr>
        <p:spPr>
          <a:xfrm>
            <a:off x="4550498" y="3766717"/>
            <a:ext cx="3139616" cy="295269"/>
          </a:xfrm>
          <a:prstGeom prst="rect">
            <a:avLst/>
          </a:prstGeom>
        </p:spPr>
        <p:txBody>
          <a:bodyPr vert="horz" lIns="0" tIns="0" rIns="0" bIns="0" rtlCol="0">
            <a:no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500"/>
              </a:spcAft>
              <a:buFont typeface="Arial" pitchFamily="34" charset="0"/>
              <a:buNone/>
            </a:pPr>
            <a:r>
              <a:rPr lang="en-US" sz="1100" dirty="0" err="1">
                <a:solidFill>
                  <a:srgbClr val="00264E"/>
                </a:solidFill>
                <a:latin typeface="Work Sans Medium" pitchFamily="2" charset="0"/>
                <a:ea typeface="Work Sans Light" pitchFamily="2" charset="0"/>
                <a:cs typeface="Work Sans Light" pitchFamily="2" charset="0"/>
              </a:rPr>
              <a:t>Förändringar</a:t>
            </a:r>
            <a:r>
              <a:rPr lang="en-US" sz="1100" dirty="0">
                <a:solidFill>
                  <a:srgbClr val="00264E"/>
                </a:solidFill>
                <a:latin typeface="Work Sans Medium" pitchFamily="2" charset="0"/>
                <a:ea typeface="Work Sans Light" pitchFamily="2" charset="0"/>
                <a:cs typeface="Work Sans Light" pitchFamily="2" charset="0"/>
              </a:rPr>
              <a:t> </a:t>
            </a:r>
            <a:r>
              <a:rPr lang="en-US" sz="1100" dirty="0" err="1">
                <a:solidFill>
                  <a:srgbClr val="00264E"/>
                </a:solidFill>
                <a:latin typeface="Work Sans Medium" pitchFamily="2" charset="0"/>
                <a:ea typeface="Work Sans Light" pitchFamily="2" charset="0"/>
                <a:cs typeface="Work Sans Light" pitchFamily="2" charset="0"/>
              </a:rPr>
              <a:t>i</a:t>
            </a:r>
            <a:r>
              <a:rPr lang="en-US" sz="1100" dirty="0">
                <a:solidFill>
                  <a:srgbClr val="00264E"/>
                </a:solidFill>
                <a:latin typeface="Work Sans Medium" pitchFamily="2" charset="0"/>
                <a:ea typeface="Work Sans Light" pitchFamily="2" charset="0"/>
                <a:cs typeface="Work Sans Light" pitchFamily="2" charset="0"/>
              </a:rPr>
              <a:t> </a:t>
            </a:r>
            <a:r>
              <a:rPr lang="en-US" sz="1100" dirty="0" err="1">
                <a:solidFill>
                  <a:srgbClr val="00264E"/>
                </a:solidFill>
                <a:latin typeface="Work Sans Medium" pitchFamily="2" charset="0"/>
                <a:ea typeface="Work Sans Light" pitchFamily="2" charset="0"/>
                <a:cs typeface="Work Sans Light" pitchFamily="2" charset="0"/>
              </a:rPr>
              <a:t>koncernledningen</a:t>
            </a:r>
            <a:endParaRPr lang="en-US" sz="1100" dirty="0">
              <a:solidFill>
                <a:srgbClr val="00264E"/>
              </a:solidFill>
              <a:latin typeface="Work Sans Medium" pitchFamily="2" charset="0"/>
              <a:ea typeface="Work Sans Light" pitchFamily="2" charset="0"/>
              <a:cs typeface="Work Sans Light" pitchFamily="2" charset="0"/>
            </a:endParaRPr>
          </a:p>
          <a:p>
            <a:pPr>
              <a:spcAft>
                <a:spcPts val="500"/>
              </a:spcAft>
            </a:pPr>
            <a:endParaRPr lang="en-US" sz="1100" dirty="0">
              <a:solidFill>
                <a:srgbClr val="00264E"/>
              </a:solidFill>
              <a:latin typeface="Work Sans Medium" pitchFamily="2" charset="0"/>
            </a:endParaRPr>
          </a:p>
        </p:txBody>
      </p:sp>
      <p:pic>
        <p:nvPicPr>
          <p:cNvPr id="3" name="Content Placeholder 18" descr="A picture containing sky, water, outdoor, nature&#10;&#10;Description automatically generated">
            <a:extLst>
              <a:ext uri="{FF2B5EF4-FFF2-40B4-BE49-F238E27FC236}">
                <a16:creationId xmlns:a16="http://schemas.microsoft.com/office/drawing/2014/main" id="{125E8F97-15F9-12E0-87DD-6C46A6C225F1}"/>
              </a:ext>
            </a:extLst>
          </p:cNvPr>
          <p:cNvPicPr>
            <a:picLocks noChangeAspect="1"/>
          </p:cNvPicPr>
          <p:nvPr/>
        </p:nvPicPr>
        <p:blipFill rotWithShape="1">
          <a:blip r:embed="rId6">
            <a:extLst>
              <a:ext uri="{28A0092B-C50C-407E-A947-70E740481C1C}">
                <a14:useLocalDpi xmlns:a14="http://schemas.microsoft.com/office/drawing/2010/main" val="0"/>
              </a:ext>
            </a:extLst>
          </a:blip>
          <a:srcRect l="6354" r="6458"/>
          <a:stretch/>
        </p:blipFill>
        <p:spPr>
          <a:xfrm>
            <a:off x="459480" y="4047119"/>
            <a:ext cx="3136021" cy="2092472"/>
          </a:xfrm>
          <a:prstGeom prst="rect">
            <a:avLst/>
          </a:prstGeom>
        </p:spPr>
      </p:pic>
      <p:pic>
        <p:nvPicPr>
          <p:cNvPr id="34" name="Picture 33" descr="A picture containing outdoor, building, mosque&#10;&#10;Description automatically generated">
            <a:extLst>
              <a:ext uri="{FF2B5EF4-FFF2-40B4-BE49-F238E27FC236}">
                <a16:creationId xmlns:a16="http://schemas.microsoft.com/office/drawing/2014/main" id="{AC1E4614-4490-A8CC-4803-C602DB4A5680}"/>
              </a:ext>
            </a:extLst>
          </p:cNvPr>
          <p:cNvPicPr>
            <a:picLocks/>
          </p:cNvPicPr>
          <p:nvPr/>
        </p:nvPicPr>
        <p:blipFill>
          <a:blip r:embed="rId7"/>
          <a:stretch>
            <a:fillRect/>
          </a:stretch>
        </p:blipFill>
        <p:spPr>
          <a:xfrm>
            <a:off x="8605349" y="1529189"/>
            <a:ext cx="3132000" cy="2088000"/>
          </a:xfrm>
          <a:prstGeom prst="rect">
            <a:avLst/>
          </a:prstGeom>
        </p:spPr>
      </p:pic>
      <p:pic>
        <p:nvPicPr>
          <p:cNvPr id="48" name="Content Placeholder 47" descr="A group of people sitting at a table&#10;&#10;Description automatically generated with medium confidence">
            <a:extLst>
              <a:ext uri="{FF2B5EF4-FFF2-40B4-BE49-F238E27FC236}">
                <a16:creationId xmlns:a16="http://schemas.microsoft.com/office/drawing/2014/main" id="{8306EE03-1DFE-632C-69D1-76CD6DCA2762}"/>
              </a:ext>
            </a:extLst>
          </p:cNvPr>
          <p:cNvPicPr>
            <a:picLocks noGrp="1" noChangeAspect="1"/>
          </p:cNvPicPr>
          <p:nvPr>
            <p:ph sz="quarter" idx="14"/>
          </p:nvPr>
        </p:nvPicPr>
        <p:blipFill rotWithShape="1">
          <a:blip r:embed="rId8"/>
          <a:srcRect r="8108" b="8525"/>
          <a:stretch/>
        </p:blipFill>
        <p:spPr>
          <a:xfrm>
            <a:off x="4566928" y="4061986"/>
            <a:ext cx="3132016" cy="2080012"/>
          </a:xfrm>
        </p:spPr>
      </p:pic>
      <p:pic>
        <p:nvPicPr>
          <p:cNvPr id="52" name="Picture 51" descr="A group of people on a staircase&#10;&#10;Description automatically generated with low confidence">
            <a:extLst>
              <a:ext uri="{FF2B5EF4-FFF2-40B4-BE49-F238E27FC236}">
                <a16:creationId xmlns:a16="http://schemas.microsoft.com/office/drawing/2014/main" id="{E2AA0254-AA07-1258-230C-B158F3F7793D}"/>
              </a:ext>
            </a:extLst>
          </p:cNvPr>
          <p:cNvPicPr>
            <a:picLocks noChangeAspect="1"/>
          </p:cNvPicPr>
          <p:nvPr/>
        </p:nvPicPr>
        <p:blipFill>
          <a:blip r:embed="rId9"/>
          <a:stretch>
            <a:fillRect/>
          </a:stretch>
        </p:blipFill>
        <p:spPr>
          <a:xfrm>
            <a:off x="8589712" y="4039922"/>
            <a:ext cx="3153355" cy="2099233"/>
          </a:xfrm>
          <a:prstGeom prst="rect">
            <a:avLst/>
          </a:prstGeom>
        </p:spPr>
      </p:pic>
      <p:pic>
        <p:nvPicPr>
          <p:cNvPr id="54" name="Picture 53" descr="A picture containing plant&#10;&#10;Description automatically generated">
            <a:extLst>
              <a:ext uri="{FF2B5EF4-FFF2-40B4-BE49-F238E27FC236}">
                <a16:creationId xmlns:a16="http://schemas.microsoft.com/office/drawing/2014/main" id="{48973200-72EB-D447-FC4A-1A8C68431E4D}"/>
              </a:ext>
            </a:extLst>
          </p:cNvPr>
          <p:cNvPicPr>
            <a:picLocks noChangeAspect="1"/>
          </p:cNvPicPr>
          <p:nvPr/>
        </p:nvPicPr>
        <p:blipFill rotWithShape="1">
          <a:blip r:embed="rId10"/>
          <a:srcRect l="14959" t="-1843" r="6725" b="1843"/>
          <a:stretch/>
        </p:blipFill>
        <p:spPr>
          <a:xfrm>
            <a:off x="4554093" y="1529189"/>
            <a:ext cx="3136021" cy="2088000"/>
          </a:xfrm>
          <a:prstGeom prst="rect">
            <a:avLst/>
          </a:prstGeom>
        </p:spPr>
      </p:pic>
      <p:pic>
        <p:nvPicPr>
          <p:cNvPr id="6" name="Picture 5" descr="A picture containing sky, building, outdoor, factory&#10;&#10;Description automatically generated">
            <a:extLst>
              <a:ext uri="{FF2B5EF4-FFF2-40B4-BE49-F238E27FC236}">
                <a16:creationId xmlns:a16="http://schemas.microsoft.com/office/drawing/2014/main" id="{E7E12465-FE16-DFE6-C32B-C42593731ECF}"/>
              </a:ext>
            </a:extLst>
          </p:cNvPr>
          <p:cNvPicPr>
            <a:picLocks noChangeAspect="1"/>
          </p:cNvPicPr>
          <p:nvPr/>
        </p:nvPicPr>
        <p:blipFill rotWithShape="1">
          <a:blip r:embed="rId11">
            <a:extLst>
              <a:ext uri="{28A0092B-C50C-407E-A947-70E740481C1C}">
                <a14:useLocalDpi xmlns:a14="http://schemas.microsoft.com/office/drawing/2010/main" val="0"/>
              </a:ext>
            </a:extLst>
          </a:blip>
          <a:srcRect l="2106" t="14288" r="5563" b="44869"/>
          <a:stretch/>
        </p:blipFill>
        <p:spPr>
          <a:xfrm>
            <a:off x="454651" y="1495155"/>
            <a:ext cx="3147345" cy="2088001"/>
          </a:xfrm>
          <a:prstGeom prst="rect">
            <a:avLst/>
          </a:prstGeom>
        </p:spPr>
      </p:pic>
    </p:spTree>
    <p:extLst>
      <p:ext uri="{BB962C8B-B14F-4D97-AF65-F5344CB8AC3E}">
        <p14:creationId xmlns:p14="http://schemas.microsoft.com/office/powerpoint/2010/main" val="1572089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CE07720-01DD-4A0B-BAA7-D5435F3D650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60" progId="TCLayout.ActiveDocument.1">
                  <p:embed/>
                </p:oleObj>
              </mc:Choice>
              <mc:Fallback>
                <p:oleObj name="think-cell Slide" r:id="rId5" imgW="359" imgH="360" progId="TCLayout.ActiveDocument.1">
                  <p:embed/>
                  <p:pic>
                    <p:nvPicPr>
                      <p:cNvPr id="8" name="Object 7" hidden="1">
                        <a:extLst>
                          <a:ext uri="{FF2B5EF4-FFF2-40B4-BE49-F238E27FC236}">
                            <a16:creationId xmlns:a16="http://schemas.microsoft.com/office/drawing/2014/main" id="{7CE07720-01DD-4A0B-BAA7-D5435F3D650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3" name="Straight Connector 2">
            <a:extLst>
              <a:ext uri="{FF2B5EF4-FFF2-40B4-BE49-F238E27FC236}">
                <a16:creationId xmlns:a16="http://schemas.microsoft.com/office/drawing/2014/main" id="{0CE332B7-0B5F-4D65-8067-C5A413D8A97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9" name="Rectangle 68" hidden="1">
            <a:extLst>
              <a:ext uri="{FF2B5EF4-FFF2-40B4-BE49-F238E27FC236}">
                <a16:creationId xmlns:a16="http://schemas.microsoft.com/office/drawing/2014/main" id="{606AD14F-338C-4E64-88FA-40B4CFD7D3DA}"/>
              </a:ext>
            </a:extLst>
          </p:cNvPr>
          <p:cNvSpPr/>
          <p:nvPr>
            <p:custDataLst>
              <p:tags r:id="rId2"/>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kumimoji="0" lang="en-US" sz="1000" u="none" strike="noStrike" kern="1200" cap="none" spc="0" normalizeH="0" noProof="0" dirty="0">
              <a:ln>
                <a:noFill/>
              </a:ln>
              <a:solidFill>
                <a:srgbClr val="FFFFFF"/>
              </a:solidFill>
              <a:effectLst/>
              <a:uLnTx/>
              <a:uFillTx/>
              <a:sym typeface="+mn-lt"/>
            </a:endParaRPr>
          </a:p>
        </p:txBody>
      </p:sp>
      <p:sp>
        <p:nvSpPr>
          <p:cNvPr id="6" name="Title 5">
            <a:extLst>
              <a:ext uri="{FF2B5EF4-FFF2-40B4-BE49-F238E27FC236}">
                <a16:creationId xmlns:a16="http://schemas.microsoft.com/office/drawing/2014/main" id="{5518C699-C843-44F9-A044-103E0828717D}"/>
              </a:ext>
            </a:extLst>
          </p:cNvPr>
          <p:cNvSpPr>
            <a:spLocks noGrp="1"/>
          </p:cNvSpPr>
          <p:nvPr>
            <p:ph type="title"/>
          </p:nvPr>
        </p:nvSpPr>
        <p:spPr/>
        <p:txBody>
          <a:bodyPr vert="horz"/>
          <a:lstStyle/>
          <a:p>
            <a:r>
              <a:rPr lang="sv-SE" dirty="0">
                <a:solidFill>
                  <a:srgbClr val="2067CA"/>
                </a:solidFill>
              </a:rPr>
              <a:t>Högre utdelning, drivet av en stadigt växande vinst per aktie</a:t>
            </a:r>
          </a:p>
        </p:txBody>
      </p:sp>
      <p:sp>
        <p:nvSpPr>
          <p:cNvPr id="4" name="Text Placeholder 3">
            <a:extLst>
              <a:ext uri="{FF2B5EF4-FFF2-40B4-BE49-F238E27FC236}">
                <a16:creationId xmlns:a16="http://schemas.microsoft.com/office/drawing/2014/main" id="{B2CB0790-5618-4C77-B6F4-4C73CEAC88D2}"/>
              </a:ext>
            </a:extLst>
          </p:cNvPr>
          <p:cNvSpPr>
            <a:spLocks noGrp="1"/>
          </p:cNvSpPr>
          <p:nvPr>
            <p:ph type="body" sz="quarter" idx="14"/>
          </p:nvPr>
        </p:nvSpPr>
        <p:spPr/>
        <p:txBody>
          <a:bodyPr/>
          <a:lstStyle/>
          <a:p>
            <a:r>
              <a:rPr lang="sv-SE" dirty="0"/>
              <a:t>Styrelsen föreslår en utdelning om 2,75 kronor (2,50 kronor) per aktie, </a:t>
            </a:r>
            <a:r>
              <a:rPr lang="sv-SE" dirty="0">
                <a:solidFill>
                  <a:srgbClr val="2067CA"/>
                </a:solidFill>
              </a:rPr>
              <a:t>en ökning </a:t>
            </a:r>
            <a:r>
              <a:rPr lang="sv-SE">
                <a:solidFill>
                  <a:srgbClr val="2067CA"/>
                </a:solidFill>
              </a:rPr>
              <a:t>med 10%</a:t>
            </a:r>
            <a:endParaRPr lang="sv-SE" dirty="0">
              <a:solidFill>
                <a:srgbClr val="2067CA"/>
              </a:solidFill>
            </a:endParaRPr>
          </a:p>
        </p:txBody>
      </p:sp>
      <p:sp>
        <p:nvSpPr>
          <p:cNvPr id="67" name="TextBox 24">
            <a:extLst>
              <a:ext uri="{FF2B5EF4-FFF2-40B4-BE49-F238E27FC236}">
                <a16:creationId xmlns:a16="http://schemas.microsoft.com/office/drawing/2014/main" id="{9F602FB1-5D97-4F17-A2F1-9C45FDA5AB3D}"/>
              </a:ext>
            </a:extLst>
          </p:cNvPr>
          <p:cNvSpPr txBox="1">
            <a:spLocks/>
          </p:cNvSpPr>
          <p:nvPr/>
        </p:nvSpPr>
        <p:spPr>
          <a:xfrm>
            <a:off x="442913" y="1577087"/>
            <a:ext cx="5508000" cy="294302"/>
          </a:xfrm>
          <a:prstGeom prst="roundRect">
            <a:avLst>
              <a:gd name="adj" fmla="val 0"/>
            </a:avLst>
          </a:prstGeom>
          <a:solidFill>
            <a:schemeClr val="accent1"/>
          </a:solidFill>
          <a:ln>
            <a:solidFill>
              <a:schemeClr val="accent1"/>
            </a:solidFill>
          </a:ln>
        </p:spPr>
        <p:txBody>
          <a:bodyPr vert="horz" wrap="square" lIns="72000" tIns="36000" rIns="72000" bIns="360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fontAlgn="auto">
              <a:lnSpc>
                <a:spcPct val="90000"/>
              </a:lnSpc>
              <a:spcBef>
                <a:spcPts val="600"/>
              </a:spcBef>
              <a:spcAft>
                <a:spcPts val="0"/>
              </a:spcAft>
              <a:buClrTx/>
              <a:buSzTx/>
              <a:tabLst/>
              <a:defRPr/>
            </a:pPr>
            <a:r>
              <a:rPr lang="sv-SE" sz="1600" spc="-30" dirty="0">
                <a:solidFill>
                  <a:schemeClr val="bg1"/>
                </a:solidFill>
                <a:latin typeface="Work Sans Medium" pitchFamily="2" charset="0"/>
              </a:rPr>
              <a:t>Utdelning per aktie*</a:t>
            </a:r>
          </a:p>
        </p:txBody>
      </p:sp>
      <p:sp>
        <p:nvSpPr>
          <p:cNvPr id="91" name="TextBox 24">
            <a:extLst>
              <a:ext uri="{FF2B5EF4-FFF2-40B4-BE49-F238E27FC236}">
                <a16:creationId xmlns:a16="http://schemas.microsoft.com/office/drawing/2014/main" id="{FDE3D4F3-479A-4FE6-B95C-574751B9611E}"/>
              </a:ext>
            </a:extLst>
          </p:cNvPr>
          <p:cNvSpPr txBox="1">
            <a:spLocks/>
          </p:cNvSpPr>
          <p:nvPr/>
        </p:nvSpPr>
        <p:spPr>
          <a:xfrm>
            <a:off x="6186743" y="1577087"/>
            <a:ext cx="5508000" cy="294302"/>
          </a:xfrm>
          <a:prstGeom prst="roundRect">
            <a:avLst>
              <a:gd name="adj" fmla="val 0"/>
            </a:avLst>
          </a:prstGeom>
          <a:solidFill>
            <a:schemeClr val="accent1"/>
          </a:solidFill>
          <a:ln>
            <a:solidFill>
              <a:schemeClr val="accent1"/>
            </a:solidFill>
          </a:ln>
        </p:spPr>
        <p:txBody>
          <a:bodyPr vert="horz" wrap="square" lIns="72000" tIns="36000" rIns="72000" bIns="36000" rtlCol="0" anchor="ctr">
            <a:spAutoFit/>
          </a:bodyPr>
          <a:lstStyle>
            <a:defPPr>
              <a:defRPr lang="en-US"/>
            </a:defPPr>
            <a:lvl1pPr marR="0" fontAlgn="auto">
              <a:lnSpc>
                <a:spcPct val="90000"/>
              </a:lnSpc>
              <a:spcBef>
                <a:spcPts val="600"/>
              </a:spcBef>
              <a:spcAft>
                <a:spcPts val="0"/>
              </a:spcAft>
              <a:buClrTx/>
              <a:buSzTx/>
              <a:tabLst/>
              <a:defRPr sz="1600" spc="-30">
                <a:solidFill>
                  <a:schemeClr val="bg1"/>
                </a:solidFill>
                <a:latin typeface="Work Sans Mediu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a:t>Vinst per aktie</a:t>
            </a:r>
          </a:p>
        </p:txBody>
      </p:sp>
      <p:sp>
        <p:nvSpPr>
          <p:cNvPr id="98" name="Footer Placeholder 3">
            <a:extLst>
              <a:ext uri="{FF2B5EF4-FFF2-40B4-BE49-F238E27FC236}">
                <a16:creationId xmlns:a16="http://schemas.microsoft.com/office/drawing/2014/main" id="{C1E92C35-DB45-430B-A632-CF491AC77245}"/>
              </a:ext>
            </a:extLst>
          </p:cNvPr>
          <p:cNvSpPr txBox="1">
            <a:spLocks/>
          </p:cNvSpPr>
          <p:nvPr/>
        </p:nvSpPr>
        <p:spPr>
          <a:xfrm>
            <a:off x="5011087" y="6456641"/>
            <a:ext cx="2169825" cy="184666"/>
          </a:xfrm>
          <a:prstGeom prst="rect">
            <a:avLst/>
          </a:prstGeom>
        </p:spPr>
        <p:txBody>
          <a:bodyPr vert="horz" wrap="none" lIns="0" tIns="0" rIns="0" bIns="0" rtlCol="0" anchor="ctr">
            <a:noAutofit/>
          </a:bodyPr>
          <a:lstStyle>
            <a:defPPr>
              <a:defRPr lang="en-US"/>
            </a:defPPr>
            <a:lvl1pPr algn="ct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a:t>The Co-Development Company</a:t>
            </a:r>
          </a:p>
        </p:txBody>
      </p:sp>
      <p:graphicFrame>
        <p:nvGraphicFramePr>
          <p:cNvPr id="105" name="Chart 104">
            <a:extLst>
              <a:ext uri="{FF2B5EF4-FFF2-40B4-BE49-F238E27FC236}">
                <a16:creationId xmlns:a16="http://schemas.microsoft.com/office/drawing/2014/main" id="{5F20E1E5-C6ED-48AA-87C9-C99ED5F7A3F4}"/>
              </a:ext>
            </a:extLst>
          </p:cNvPr>
          <p:cNvGraphicFramePr/>
          <p:nvPr/>
        </p:nvGraphicFramePr>
        <p:xfrm>
          <a:off x="393995" y="2109215"/>
          <a:ext cx="5326506" cy="3877057"/>
        </p:xfrm>
        <a:graphic>
          <a:graphicData uri="http://schemas.openxmlformats.org/drawingml/2006/chart">
            <c:chart xmlns:c="http://schemas.openxmlformats.org/drawingml/2006/chart" xmlns:r="http://schemas.openxmlformats.org/officeDocument/2006/relationships" r:id="rId7"/>
          </a:graphicData>
        </a:graphic>
      </p:graphicFrame>
      <p:sp>
        <p:nvSpPr>
          <p:cNvPr id="116" name="TextBox 115">
            <a:extLst>
              <a:ext uri="{FF2B5EF4-FFF2-40B4-BE49-F238E27FC236}">
                <a16:creationId xmlns:a16="http://schemas.microsoft.com/office/drawing/2014/main" id="{B4E9E6FD-77BB-4250-8ABB-448C46D700AA}"/>
              </a:ext>
            </a:extLst>
          </p:cNvPr>
          <p:cNvSpPr txBox="1"/>
          <p:nvPr/>
        </p:nvSpPr>
        <p:spPr>
          <a:xfrm>
            <a:off x="930442" y="5924121"/>
            <a:ext cx="1426464" cy="261610"/>
          </a:xfrm>
          <a:prstGeom prst="rect">
            <a:avLst/>
          </a:prstGeom>
          <a:noFill/>
        </p:spPr>
        <p:txBody>
          <a:bodyPr wrap="square" rtlCol="0">
            <a:spAutoFit/>
          </a:bodyPr>
          <a:lstStyle/>
          <a:p>
            <a:pPr marL="0" marR="0" lvl="0" indent="0" algn="l" defTabSz="179388"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00264E"/>
                </a:solidFill>
                <a:effectLst/>
                <a:uLnTx/>
                <a:uFillTx/>
              </a:rPr>
              <a:t>* </a:t>
            </a:r>
            <a:r>
              <a:rPr lang="sv-SE" sz="1050" dirty="0">
                <a:solidFill>
                  <a:srgbClr val="00264E"/>
                </a:solidFill>
              </a:rPr>
              <a:t>Utbetalningsår	</a:t>
            </a:r>
            <a:endParaRPr kumimoji="0" lang="sv-SE" sz="1050" b="0" i="0" u="none" strike="noStrike" kern="1200" cap="none" spc="0" normalizeH="0" baseline="0" noProof="0" dirty="0">
              <a:ln>
                <a:noFill/>
              </a:ln>
              <a:solidFill>
                <a:srgbClr val="00264E"/>
              </a:solidFill>
              <a:effectLst/>
              <a:uLnTx/>
              <a:uFillTx/>
            </a:endParaRPr>
          </a:p>
        </p:txBody>
      </p:sp>
      <p:graphicFrame>
        <p:nvGraphicFramePr>
          <p:cNvPr id="117" name="Chart 116">
            <a:extLst>
              <a:ext uri="{FF2B5EF4-FFF2-40B4-BE49-F238E27FC236}">
                <a16:creationId xmlns:a16="http://schemas.microsoft.com/office/drawing/2014/main" id="{0AC18D8B-D227-47BA-8EBB-C938208E265D}"/>
              </a:ext>
            </a:extLst>
          </p:cNvPr>
          <p:cNvGraphicFramePr/>
          <p:nvPr>
            <p:extLst>
              <p:ext uri="{D42A27DB-BD31-4B8C-83A1-F6EECF244321}">
                <p14:modId xmlns:p14="http://schemas.microsoft.com/office/powerpoint/2010/main" val="3713531865"/>
              </p:ext>
            </p:extLst>
          </p:nvPr>
        </p:nvGraphicFramePr>
        <p:xfrm>
          <a:off x="6120805" y="2109215"/>
          <a:ext cx="5326506" cy="3877057"/>
        </p:xfrm>
        <a:graphic>
          <a:graphicData uri="http://schemas.openxmlformats.org/drawingml/2006/chart">
            <c:chart xmlns:c="http://schemas.openxmlformats.org/drawingml/2006/chart" xmlns:r="http://schemas.openxmlformats.org/officeDocument/2006/relationships" r:id="rId8"/>
          </a:graphicData>
        </a:graphic>
      </p:graphicFrame>
      <p:sp>
        <p:nvSpPr>
          <p:cNvPr id="118" name="TextBox 117">
            <a:extLst>
              <a:ext uri="{FF2B5EF4-FFF2-40B4-BE49-F238E27FC236}">
                <a16:creationId xmlns:a16="http://schemas.microsoft.com/office/drawing/2014/main" id="{1AA141E0-D2F9-4508-BE6E-5CC052E50CAF}"/>
              </a:ext>
            </a:extLst>
          </p:cNvPr>
          <p:cNvSpPr txBox="1"/>
          <p:nvPr/>
        </p:nvSpPr>
        <p:spPr>
          <a:xfrm>
            <a:off x="6169651" y="5924121"/>
            <a:ext cx="5430584" cy="253916"/>
          </a:xfrm>
          <a:prstGeom prst="rect">
            <a:avLst/>
          </a:prstGeom>
          <a:noFill/>
        </p:spPr>
        <p:txBody>
          <a:bodyPr wrap="square" rtlCol="0">
            <a:spAutoFit/>
          </a:bodyPr>
          <a:lstStyle>
            <a:defPPr>
              <a:defRPr lang="en-US"/>
            </a:defPPr>
            <a:lvl1pPr marR="0" lvl="0" indent="0" defTabSz="179388" fontAlgn="auto">
              <a:lnSpc>
                <a:spcPct val="100000"/>
              </a:lnSpc>
              <a:spcBef>
                <a:spcPts val="0"/>
              </a:spcBef>
              <a:spcAft>
                <a:spcPts val="0"/>
              </a:spcAft>
              <a:buClrTx/>
              <a:buSzTx/>
              <a:buFontTx/>
              <a:buNone/>
              <a:tabLst/>
              <a:defRPr kumimoji="0" sz="1000" b="0" i="0" u="none" strike="noStrike" cap="none" spc="0" normalizeH="0" baseline="0">
                <a:ln>
                  <a:noFill/>
                </a:ln>
                <a:solidFill>
                  <a:srgbClr val="00264E"/>
                </a:solidFill>
                <a:effectLst/>
                <a:uLnTx/>
                <a:uFillTx/>
              </a:defRPr>
            </a:lvl1pPr>
          </a:lstStyle>
          <a:p>
            <a:r>
              <a:rPr lang="sv-SE" sz="1050" dirty="0"/>
              <a:t>** Exklusive jämförelsestörande poster  *** Inklusive jämförelsestörande poster </a:t>
            </a:r>
          </a:p>
        </p:txBody>
      </p:sp>
      <p:sp>
        <p:nvSpPr>
          <p:cNvPr id="38" name="TextBox 37">
            <a:extLst>
              <a:ext uri="{FF2B5EF4-FFF2-40B4-BE49-F238E27FC236}">
                <a16:creationId xmlns:a16="http://schemas.microsoft.com/office/drawing/2014/main" id="{4D20BFEE-4D72-4D3E-B16C-50034B21A486}"/>
              </a:ext>
            </a:extLst>
          </p:cNvPr>
          <p:cNvSpPr txBox="1"/>
          <p:nvPr/>
        </p:nvSpPr>
        <p:spPr>
          <a:xfrm>
            <a:off x="877623" y="2158115"/>
            <a:ext cx="154209" cy="215444"/>
          </a:xfrm>
          <a:prstGeom prst="rect">
            <a:avLst/>
          </a:prstGeom>
          <a:solidFill>
            <a:schemeClr val="bg1"/>
          </a:solidFill>
          <a:ln>
            <a:noFill/>
          </a:ln>
        </p:spPr>
        <p:txBody>
          <a:bodyPr wrap="none" lIns="0" tIns="0" rIns="0" bIns="0" rtlCol="0">
            <a:spAutoFit/>
          </a:bodyPr>
          <a:lstStyle/>
          <a:p>
            <a:pPr algn="l">
              <a:buClr>
                <a:schemeClr val="tx2"/>
              </a:buClr>
            </a:pPr>
            <a:r>
              <a:rPr lang="sv-SE" sz="1400" spc="-30" dirty="0">
                <a:solidFill>
                  <a:srgbClr val="00264E"/>
                </a:solidFill>
              </a:rPr>
              <a:t>kr</a:t>
            </a:r>
          </a:p>
        </p:txBody>
      </p:sp>
      <p:sp>
        <p:nvSpPr>
          <p:cNvPr id="39" name="TextBox 38">
            <a:extLst>
              <a:ext uri="{FF2B5EF4-FFF2-40B4-BE49-F238E27FC236}">
                <a16:creationId xmlns:a16="http://schemas.microsoft.com/office/drawing/2014/main" id="{846B781B-53FF-4E77-AC8A-7E673D08C38E}"/>
              </a:ext>
            </a:extLst>
          </p:cNvPr>
          <p:cNvSpPr txBox="1"/>
          <p:nvPr/>
        </p:nvSpPr>
        <p:spPr>
          <a:xfrm>
            <a:off x="6676520" y="2158115"/>
            <a:ext cx="154209" cy="215444"/>
          </a:xfrm>
          <a:prstGeom prst="rect">
            <a:avLst/>
          </a:prstGeom>
          <a:solidFill>
            <a:schemeClr val="bg1"/>
          </a:solidFill>
          <a:ln>
            <a:noFill/>
          </a:ln>
        </p:spPr>
        <p:txBody>
          <a:bodyPr wrap="none" lIns="0" tIns="0" rIns="0" bIns="0" rtlCol="0">
            <a:spAutoFit/>
          </a:bodyPr>
          <a:lstStyle/>
          <a:p>
            <a:pPr algn="l">
              <a:buClr>
                <a:schemeClr val="tx2"/>
              </a:buClr>
            </a:pPr>
            <a:r>
              <a:rPr lang="sv-SE" sz="1400" spc="-30" dirty="0">
                <a:solidFill>
                  <a:srgbClr val="00264E"/>
                </a:solidFill>
              </a:rPr>
              <a:t>kr</a:t>
            </a:r>
          </a:p>
        </p:txBody>
      </p:sp>
      <p:cxnSp>
        <p:nvCxnSpPr>
          <p:cNvPr id="7" name="Straight Arrow Connector 6">
            <a:extLst>
              <a:ext uri="{FF2B5EF4-FFF2-40B4-BE49-F238E27FC236}">
                <a16:creationId xmlns:a16="http://schemas.microsoft.com/office/drawing/2014/main" id="{8D60284A-B9B0-4249-BFC5-BE8D4D804CB7}"/>
              </a:ext>
            </a:extLst>
          </p:cNvPr>
          <p:cNvCxnSpPr>
            <a:cxnSpLocks/>
          </p:cNvCxnSpPr>
          <p:nvPr/>
        </p:nvCxnSpPr>
        <p:spPr>
          <a:xfrm flipV="1">
            <a:off x="1111439" y="3137869"/>
            <a:ext cx="4260056" cy="1966931"/>
          </a:xfrm>
          <a:prstGeom prst="straightConnector1">
            <a:avLst/>
          </a:prstGeom>
          <a:ln>
            <a:solidFill>
              <a:srgbClr val="00264E"/>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0FBC71E0-EC9D-4A3A-A466-FDE73383F2C2}"/>
              </a:ext>
            </a:extLst>
          </p:cNvPr>
          <p:cNvSpPr/>
          <p:nvPr/>
        </p:nvSpPr>
        <p:spPr>
          <a:xfrm>
            <a:off x="8461040" y="4078800"/>
            <a:ext cx="1576800" cy="1026000"/>
          </a:xfrm>
          <a:prstGeom prst="rect">
            <a:avLst/>
          </a:prstGeom>
          <a:solidFill>
            <a:srgbClr val="00264E"/>
          </a:solidFill>
          <a:ln w="9525" cap="flat">
            <a:noFill/>
            <a:prstDash val="solid"/>
            <a:miter/>
          </a:ln>
        </p:spPr>
        <p:txBody>
          <a:bodyPr lIns="72000" tIns="0" rIns="72000" bIns="180000" rtlCol="0" anchor="ctr"/>
          <a:lstStyle/>
          <a:p>
            <a:pPr algn="ctr"/>
            <a:r>
              <a:rPr lang="sv-SE" sz="2600" spc="-30" dirty="0">
                <a:solidFill>
                  <a:schemeClr val="bg1"/>
                </a:solidFill>
                <a:latin typeface="Playfair Display Black" pitchFamily="2" charset="0"/>
              </a:rPr>
              <a:t>+</a:t>
            </a:r>
            <a:r>
              <a:rPr lang="sv-SE" sz="4000" b="1" spc="-30" dirty="0">
                <a:solidFill>
                  <a:schemeClr val="bg1"/>
                </a:solidFill>
                <a:latin typeface="Playfair Display" pitchFamily="2" charset="0"/>
              </a:rPr>
              <a:t>11</a:t>
            </a:r>
            <a:r>
              <a:rPr lang="sv-SE" sz="2600" spc="-30" dirty="0">
                <a:solidFill>
                  <a:schemeClr val="bg1"/>
                </a:solidFill>
                <a:latin typeface="Playfair Display Black" pitchFamily="2" charset="0"/>
              </a:rPr>
              <a:t>% </a:t>
            </a:r>
            <a:r>
              <a:rPr lang="sv-SE" sz="1300" spc="-30" dirty="0">
                <a:solidFill>
                  <a:schemeClr val="bg1"/>
                </a:solidFill>
                <a:latin typeface="Playfair Display" pitchFamily="2" charset="0"/>
              </a:rPr>
              <a:t>genomsnittlig ökning per år**</a:t>
            </a:r>
          </a:p>
        </p:txBody>
      </p:sp>
      <p:sp>
        <p:nvSpPr>
          <p:cNvPr id="59" name="Rectangle 58">
            <a:extLst>
              <a:ext uri="{FF2B5EF4-FFF2-40B4-BE49-F238E27FC236}">
                <a16:creationId xmlns:a16="http://schemas.microsoft.com/office/drawing/2014/main" id="{C78F4F6A-54FF-4626-888C-0DD960365119}"/>
              </a:ext>
            </a:extLst>
          </p:cNvPr>
          <p:cNvSpPr/>
          <p:nvPr/>
        </p:nvSpPr>
        <p:spPr>
          <a:xfrm>
            <a:off x="2735892" y="4078800"/>
            <a:ext cx="1576800" cy="1026000"/>
          </a:xfrm>
          <a:prstGeom prst="rect">
            <a:avLst/>
          </a:prstGeom>
          <a:solidFill>
            <a:srgbClr val="00264E"/>
          </a:solidFill>
          <a:ln w="9525" cap="flat">
            <a:noFill/>
            <a:prstDash val="solid"/>
            <a:miter/>
          </a:ln>
        </p:spPr>
        <p:txBody>
          <a:bodyPr lIns="72000" tIns="0" rIns="72000" bIns="180000" rtlCol="0" anchor="ctr"/>
          <a:lstStyle/>
          <a:p>
            <a:pPr algn="ctr"/>
            <a:r>
              <a:rPr lang="sv-SE" sz="2600" spc="-30" dirty="0">
                <a:solidFill>
                  <a:schemeClr val="bg1"/>
                </a:solidFill>
                <a:latin typeface="Playfair Display Black" pitchFamily="2" charset="0"/>
              </a:rPr>
              <a:t>+</a:t>
            </a:r>
            <a:r>
              <a:rPr lang="sv-SE" sz="4000" b="1" spc="-30" dirty="0">
                <a:solidFill>
                  <a:schemeClr val="bg1"/>
                </a:solidFill>
                <a:latin typeface="Playfair Display" pitchFamily="2" charset="0"/>
              </a:rPr>
              <a:t>12</a:t>
            </a:r>
            <a:r>
              <a:rPr lang="sv-SE" sz="2600" spc="-30" dirty="0">
                <a:solidFill>
                  <a:schemeClr val="bg1"/>
                </a:solidFill>
                <a:latin typeface="Playfair Display Black" pitchFamily="2" charset="0"/>
              </a:rPr>
              <a:t>%</a:t>
            </a:r>
            <a:endParaRPr lang="sv-SE" sz="500" spc="-30" dirty="0">
              <a:solidFill>
                <a:schemeClr val="bg1"/>
              </a:solidFill>
              <a:latin typeface="Playfair Display Black" pitchFamily="2" charset="0"/>
            </a:endParaRPr>
          </a:p>
          <a:p>
            <a:pPr algn="ctr"/>
            <a:r>
              <a:rPr lang="sv-SE" sz="1300" spc="-30" dirty="0">
                <a:solidFill>
                  <a:schemeClr val="bg1"/>
                </a:solidFill>
                <a:latin typeface="Playfair Display" pitchFamily="2" charset="0"/>
              </a:rPr>
              <a:t>genomsnittlig ökning per år</a:t>
            </a:r>
          </a:p>
        </p:txBody>
      </p:sp>
      <p:sp>
        <p:nvSpPr>
          <p:cNvPr id="80" name="Rectangle 79">
            <a:extLst>
              <a:ext uri="{FF2B5EF4-FFF2-40B4-BE49-F238E27FC236}">
                <a16:creationId xmlns:a16="http://schemas.microsoft.com/office/drawing/2014/main" id="{0F3F469D-B48A-421B-879F-B68051F107E9}"/>
              </a:ext>
            </a:extLst>
          </p:cNvPr>
          <p:cNvSpPr/>
          <p:nvPr/>
        </p:nvSpPr>
        <p:spPr>
          <a:xfrm>
            <a:off x="4462672" y="2084561"/>
            <a:ext cx="1072800" cy="567138"/>
          </a:xfrm>
          <a:prstGeom prst="rect">
            <a:avLst/>
          </a:prstGeom>
          <a:solidFill>
            <a:srgbClr val="00264E"/>
          </a:solidFill>
          <a:ln w="9525" cap="flat">
            <a:noFill/>
            <a:prstDash val="solid"/>
            <a:miter/>
          </a:ln>
        </p:spPr>
        <p:txBody>
          <a:bodyPr lIns="72000" tIns="0" rIns="72000" bIns="90000" rtlCol="0" anchor="ctr"/>
          <a:lstStyle/>
          <a:p>
            <a:pPr algn="ctr"/>
            <a:r>
              <a:rPr lang="sv-SE" sz="1200" spc="-30" dirty="0">
                <a:solidFill>
                  <a:schemeClr val="bg1"/>
                </a:solidFill>
                <a:latin typeface="Playfair Display Black" pitchFamily="2" charset="0"/>
              </a:rPr>
              <a:t>+</a:t>
            </a:r>
            <a:r>
              <a:rPr lang="sv-SE" b="1" spc="-30" dirty="0">
                <a:solidFill>
                  <a:schemeClr val="bg1"/>
                </a:solidFill>
                <a:latin typeface="Playfair Display" pitchFamily="2" charset="0"/>
              </a:rPr>
              <a:t>10</a:t>
            </a:r>
            <a:r>
              <a:rPr lang="sv-SE" sz="1200" spc="-30" dirty="0">
                <a:solidFill>
                  <a:schemeClr val="bg1"/>
                </a:solidFill>
                <a:latin typeface="Playfair Display Black" pitchFamily="2" charset="0"/>
              </a:rPr>
              <a:t>%</a:t>
            </a:r>
          </a:p>
          <a:p>
            <a:pPr algn="ctr"/>
            <a:r>
              <a:rPr lang="sv-SE" sz="1200" spc="-30" dirty="0">
                <a:solidFill>
                  <a:schemeClr val="bg1"/>
                </a:solidFill>
                <a:latin typeface="Playfair Display" pitchFamily="2" charset="0"/>
              </a:rPr>
              <a:t>2022 ökning</a:t>
            </a:r>
            <a:endParaRPr lang="sv-SE" sz="1200" spc="-30" dirty="0">
              <a:solidFill>
                <a:schemeClr val="bg1"/>
              </a:solidFill>
              <a:latin typeface="Playfair Display Black" pitchFamily="2" charset="0"/>
            </a:endParaRPr>
          </a:p>
        </p:txBody>
      </p:sp>
      <p:sp>
        <p:nvSpPr>
          <p:cNvPr id="46" name="Footer Placeholder 5">
            <a:extLst>
              <a:ext uri="{FF2B5EF4-FFF2-40B4-BE49-F238E27FC236}">
                <a16:creationId xmlns:a16="http://schemas.microsoft.com/office/drawing/2014/main" id="{9E3B311B-C440-4DC8-8300-D2734434AF9D}"/>
              </a:ext>
            </a:extLst>
          </p:cNvPr>
          <p:cNvSpPr txBox="1">
            <a:spLocks/>
          </p:cNvSpPr>
          <p:nvPr/>
        </p:nvSpPr>
        <p:spPr>
          <a:xfrm>
            <a:off x="9579263" y="6458400"/>
            <a:ext cx="2169825" cy="184666"/>
          </a:xfrm>
          <a:prstGeom prst="rect">
            <a:avLst/>
          </a:prstGeom>
        </p:spPr>
        <p:txBody>
          <a:bodyPr vert="horz" wrap="none" lIns="0" tIns="0" rIns="0" bIns="0" rtlCol="0" anchor="ctr">
            <a:noAutofit/>
          </a:bodyPr>
          <a:lstStyle>
            <a:defPPr>
              <a:defRPr lang="en-US"/>
            </a:defPPr>
            <a:lvl1pPr algn="ct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dirty="0"/>
              <a:t>Årsstämma 2023</a:t>
            </a:r>
          </a:p>
        </p:txBody>
      </p:sp>
      <p:sp>
        <p:nvSpPr>
          <p:cNvPr id="45" name="Rectangle 44">
            <a:extLst>
              <a:ext uri="{FF2B5EF4-FFF2-40B4-BE49-F238E27FC236}">
                <a16:creationId xmlns:a16="http://schemas.microsoft.com/office/drawing/2014/main" id="{EF6F5144-CCBF-48AB-B733-A889D66FF0EE}"/>
              </a:ext>
            </a:extLst>
          </p:cNvPr>
          <p:cNvSpPr/>
          <p:nvPr/>
        </p:nvSpPr>
        <p:spPr>
          <a:xfrm>
            <a:off x="468550" y="5519980"/>
            <a:ext cx="259870" cy="243383"/>
          </a:xfrm>
          <a:prstGeom prst="rect">
            <a:avLst/>
          </a:prstGeom>
          <a:solidFill>
            <a:schemeClr val="bg1"/>
          </a:solidFill>
          <a:ln w="9525" cap="flat">
            <a:noFill/>
            <a:prstDash val="solid"/>
            <a:miter/>
          </a:ln>
        </p:spPr>
        <p:txBody>
          <a:bodyPr lIns="72000" tIns="72000" rIns="72000" bIns="72000" rtlCol="0" anchor="ctr"/>
          <a:lstStyle/>
          <a:p>
            <a:pPr algn="l"/>
            <a:endParaRPr lang="sv-SE" sz="1600" spc="-30" dirty="0">
              <a:solidFill>
                <a:schemeClr val="bg1"/>
              </a:solidFill>
            </a:endParaRPr>
          </a:p>
        </p:txBody>
      </p:sp>
      <p:cxnSp>
        <p:nvCxnSpPr>
          <p:cNvPr id="53" name="Straight Arrow Connector 52">
            <a:extLst>
              <a:ext uri="{FF2B5EF4-FFF2-40B4-BE49-F238E27FC236}">
                <a16:creationId xmlns:a16="http://schemas.microsoft.com/office/drawing/2014/main" id="{E949905E-BFC1-48CB-BBC0-BB7EE7741D80}"/>
              </a:ext>
            </a:extLst>
          </p:cNvPr>
          <p:cNvCxnSpPr>
            <a:cxnSpLocks/>
          </p:cNvCxnSpPr>
          <p:nvPr/>
        </p:nvCxnSpPr>
        <p:spPr>
          <a:xfrm flipV="1">
            <a:off x="6945923" y="3171764"/>
            <a:ext cx="4134638" cy="1933036"/>
          </a:xfrm>
          <a:prstGeom prst="straightConnector1">
            <a:avLst/>
          </a:prstGeom>
          <a:ln>
            <a:solidFill>
              <a:srgbClr val="00264E"/>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34866BE-E973-965B-E8AE-CC13FC6012B3}"/>
              </a:ext>
            </a:extLst>
          </p:cNvPr>
          <p:cNvSpPr txBox="1"/>
          <p:nvPr/>
        </p:nvSpPr>
        <p:spPr>
          <a:xfrm>
            <a:off x="11200561" y="2769503"/>
            <a:ext cx="531915" cy="169277"/>
          </a:xfrm>
          <a:prstGeom prst="rect">
            <a:avLst/>
          </a:prstGeom>
          <a:noFill/>
          <a:ln>
            <a:noFill/>
          </a:ln>
        </p:spPr>
        <p:txBody>
          <a:bodyPr wrap="square" lIns="0" tIns="0" rIns="0" bIns="0" rtlCol="0">
            <a:spAutoFit/>
          </a:bodyPr>
          <a:lstStyle/>
          <a:p>
            <a:pPr algn="l">
              <a:buClr>
                <a:schemeClr val="tx2"/>
              </a:buClr>
            </a:pPr>
            <a:r>
              <a:rPr lang="en-US" sz="1100" spc="-30" dirty="0">
                <a:solidFill>
                  <a:schemeClr val="tx2"/>
                </a:solidFill>
              </a:rPr>
              <a:t>8,07**</a:t>
            </a:r>
          </a:p>
        </p:txBody>
      </p:sp>
      <p:sp>
        <p:nvSpPr>
          <p:cNvPr id="9" name="TextBox 8">
            <a:extLst>
              <a:ext uri="{FF2B5EF4-FFF2-40B4-BE49-F238E27FC236}">
                <a16:creationId xmlns:a16="http://schemas.microsoft.com/office/drawing/2014/main" id="{67C32561-0523-B13F-16CD-740ACF929184}"/>
              </a:ext>
            </a:extLst>
          </p:cNvPr>
          <p:cNvSpPr txBox="1"/>
          <p:nvPr/>
        </p:nvSpPr>
        <p:spPr>
          <a:xfrm>
            <a:off x="11233485" y="3274735"/>
            <a:ext cx="531915" cy="169277"/>
          </a:xfrm>
          <a:prstGeom prst="rect">
            <a:avLst/>
          </a:prstGeom>
          <a:noFill/>
          <a:ln>
            <a:noFill/>
          </a:ln>
        </p:spPr>
        <p:txBody>
          <a:bodyPr wrap="square" lIns="0" tIns="0" rIns="0" bIns="0" rtlCol="0">
            <a:spAutoFit/>
          </a:bodyPr>
          <a:lstStyle/>
          <a:p>
            <a:pPr algn="l">
              <a:buClr>
                <a:schemeClr val="tx2"/>
              </a:buClr>
            </a:pPr>
            <a:r>
              <a:rPr lang="en-US" sz="1100" spc="-30" dirty="0">
                <a:solidFill>
                  <a:schemeClr val="tx2"/>
                </a:solidFill>
              </a:rPr>
              <a:t>6,84***</a:t>
            </a:r>
          </a:p>
        </p:txBody>
      </p:sp>
      <p:sp>
        <p:nvSpPr>
          <p:cNvPr id="13" name="Rectangle 12">
            <a:extLst>
              <a:ext uri="{FF2B5EF4-FFF2-40B4-BE49-F238E27FC236}">
                <a16:creationId xmlns:a16="http://schemas.microsoft.com/office/drawing/2014/main" id="{34849D64-471C-7D68-D5C3-F69901A189CA}"/>
              </a:ext>
            </a:extLst>
          </p:cNvPr>
          <p:cNvSpPr/>
          <p:nvPr/>
        </p:nvSpPr>
        <p:spPr>
          <a:xfrm>
            <a:off x="10227365" y="2059602"/>
            <a:ext cx="1074142" cy="567138"/>
          </a:xfrm>
          <a:prstGeom prst="rect">
            <a:avLst/>
          </a:prstGeom>
          <a:solidFill>
            <a:srgbClr val="00264E"/>
          </a:solidFill>
          <a:ln w="9525" cap="flat">
            <a:noFill/>
            <a:prstDash val="solid"/>
            <a:miter/>
          </a:ln>
        </p:spPr>
        <p:txBody>
          <a:bodyPr lIns="72000" tIns="0" rIns="72000" bIns="90000" rtlCol="0" anchor="ctr"/>
          <a:lstStyle/>
          <a:p>
            <a:pPr algn="ctr"/>
            <a:r>
              <a:rPr lang="sv-SE" sz="1200" spc="-30" dirty="0">
                <a:solidFill>
                  <a:schemeClr val="bg1"/>
                </a:solidFill>
                <a:latin typeface="Playfair Display Black" pitchFamily="2" charset="0"/>
              </a:rPr>
              <a:t>+</a:t>
            </a:r>
            <a:r>
              <a:rPr lang="sv-SE" b="1" spc="-30" dirty="0">
                <a:solidFill>
                  <a:schemeClr val="bg1"/>
                </a:solidFill>
                <a:latin typeface="Playfair Display" pitchFamily="2" charset="0"/>
              </a:rPr>
              <a:t>20</a:t>
            </a:r>
            <a:r>
              <a:rPr lang="sv-SE" sz="1200" spc="-30" dirty="0">
                <a:solidFill>
                  <a:schemeClr val="bg1"/>
                </a:solidFill>
                <a:latin typeface="Playfair Display Black" pitchFamily="2" charset="0"/>
              </a:rPr>
              <a:t>%</a:t>
            </a:r>
          </a:p>
          <a:p>
            <a:pPr algn="ctr"/>
            <a:r>
              <a:rPr lang="sv-SE" sz="1200" spc="-30" dirty="0">
                <a:solidFill>
                  <a:schemeClr val="bg1"/>
                </a:solidFill>
                <a:latin typeface="Playfair Display" pitchFamily="2" charset="0"/>
              </a:rPr>
              <a:t>2022 ökning**</a:t>
            </a:r>
            <a:endParaRPr lang="sv-SE" sz="1200" spc="-30" dirty="0">
              <a:solidFill>
                <a:schemeClr val="bg1"/>
              </a:solidFill>
              <a:latin typeface="Playfair Display Black" pitchFamily="2" charset="0"/>
            </a:endParaRPr>
          </a:p>
        </p:txBody>
      </p:sp>
    </p:spTree>
    <p:extLst>
      <p:ext uri="{BB962C8B-B14F-4D97-AF65-F5344CB8AC3E}">
        <p14:creationId xmlns:p14="http://schemas.microsoft.com/office/powerpoint/2010/main" val="110864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DB8EC321-BBEA-4807-8697-D121AA9C952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2" imgH="623" progId="TCLayout.ActiveDocument.1">
                  <p:embed/>
                </p:oleObj>
              </mc:Choice>
              <mc:Fallback>
                <p:oleObj name="think-cell Slide" r:id="rId4" imgW="622" imgH="623" progId="TCLayout.ActiveDocument.1">
                  <p:embed/>
                  <p:pic>
                    <p:nvPicPr>
                      <p:cNvPr id="14" name="Object 13" hidden="1">
                        <a:extLst>
                          <a:ext uri="{FF2B5EF4-FFF2-40B4-BE49-F238E27FC236}">
                            <a16:creationId xmlns:a16="http://schemas.microsoft.com/office/drawing/2014/main" id="{DB8EC321-BBEA-4807-8697-D121AA9C95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8B3F3D64-9CD0-4A09-BE6C-50E260E392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 normalizeH="0" baseline="0" noProof="0">
                <a:ln>
                  <a:noFill/>
                </a:ln>
                <a:solidFill>
                  <a:srgbClr val="2067CA"/>
                </a:solidFill>
                <a:effectLst/>
                <a:uLnTx/>
                <a:uFillTx/>
                <a:latin typeface="Work Sans Light"/>
                <a:ea typeface="+mn-ea"/>
                <a:cs typeface="+mn-cs"/>
              </a:rPr>
              <a:t>The Co-Development Company</a:t>
            </a:r>
            <a:endParaRPr kumimoji="0" lang="en-US" sz="1200" b="0" i="0" u="none" strike="noStrike" kern="1200" cap="none" spc="-30" normalizeH="0" baseline="0" noProof="0" dirty="0">
              <a:ln>
                <a:noFill/>
              </a:ln>
              <a:solidFill>
                <a:srgbClr val="2067CA"/>
              </a:solidFill>
              <a:effectLst/>
              <a:uLnTx/>
              <a:uFillTx/>
              <a:latin typeface="Work Sans Light"/>
              <a:ea typeface="+mn-ea"/>
              <a:cs typeface="+mn-cs"/>
            </a:endParaRPr>
          </a:p>
        </p:txBody>
      </p:sp>
      <p:sp>
        <p:nvSpPr>
          <p:cNvPr id="8" name="TextBox 5">
            <a:extLst>
              <a:ext uri="{FF2B5EF4-FFF2-40B4-BE49-F238E27FC236}">
                <a16:creationId xmlns:a16="http://schemas.microsoft.com/office/drawing/2014/main" id="{E3EE5FBE-22E7-43C1-85BC-238199FB509E}"/>
              </a:ext>
            </a:extLst>
          </p:cNvPr>
          <p:cNvSpPr txBox="1">
            <a:spLocks/>
          </p:cNvSpPr>
          <p:nvPr/>
        </p:nvSpPr>
        <p:spPr bwMode="gray">
          <a:xfrm>
            <a:off x="6364288" y="1541705"/>
            <a:ext cx="5384800" cy="367005"/>
          </a:xfrm>
          <a:prstGeom prst="rect">
            <a:avLst/>
          </a:prstGeom>
          <a:solidFill>
            <a:schemeClr val="tx2"/>
          </a:solidFill>
        </p:spPr>
        <p:txBody>
          <a:bodyPr vert="horz" wrap="square" lIns="72000" tIns="72000" rIns="72000" bIns="72000" rtlCol="0">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lang="en-US" dirty="0" err="1">
                <a:solidFill>
                  <a:prstClr val="white"/>
                </a:solidFill>
                <a:latin typeface="Work Sans Medium" pitchFamily="2" charset="0"/>
              </a:rPr>
              <a:t>Nyckeltal</a:t>
            </a:r>
            <a:r>
              <a:rPr kumimoji="0" lang="en-US" sz="1600" b="0" i="0" u="none" strike="noStrike" kern="1200" cap="none" spc="-30" normalizeH="0" baseline="0" noProof="0" dirty="0">
                <a:ln>
                  <a:noFill/>
                </a:ln>
                <a:solidFill>
                  <a:prstClr val="white"/>
                </a:solidFill>
                <a:effectLst/>
                <a:uLnTx/>
                <a:uFillTx/>
                <a:latin typeface="Work Sans Medium" pitchFamily="2" charset="0"/>
                <a:ea typeface="+mn-ea"/>
                <a:cs typeface="+mn-cs"/>
              </a:rPr>
              <a:t> Q1 2023</a:t>
            </a:r>
          </a:p>
        </p:txBody>
      </p:sp>
      <p:sp>
        <p:nvSpPr>
          <p:cNvPr id="9" name="TextBox 5">
            <a:extLst>
              <a:ext uri="{FF2B5EF4-FFF2-40B4-BE49-F238E27FC236}">
                <a16:creationId xmlns:a16="http://schemas.microsoft.com/office/drawing/2014/main" id="{63A3BB10-3BEA-44A1-949D-722A5D415B35}"/>
              </a:ext>
            </a:extLst>
          </p:cNvPr>
          <p:cNvSpPr txBox="1">
            <a:spLocks/>
          </p:cNvSpPr>
          <p:nvPr/>
        </p:nvSpPr>
        <p:spPr bwMode="gray">
          <a:xfrm>
            <a:off x="442913" y="1541705"/>
            <a:ext cx="5384800" cy="367005"/>
          </a:xfrm>
          <a:prstGeom prst="rect">
            <a:avLst/>
          </a:prstGeom>
          <a:solidFill>
            <a:schemeClr val="tx2"/>
          </a:solidFill>
        </p:spPr>
        <p:txBody>
          <a:bodyPr vert="horz" wrap="square" lIns="72000" tIns="72000" rIns="72000" bIns="72000" rtlCol="0">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600" b="0" i="0" u="none" strike="noStrike" kern="1200" cap="none" spc="-30" normalizeH="0" baseline="0" noProof="0" dirty="0" err="1">
                <a:ln>
                  <a:noFill/>
                </a:ln>
                <a:solidFill>
                  <a:prstClr val="white"/>
                </a:solidFill>
                <a:effectLst/>
                <a:uLnTx/>
                <a:uFillTx/>
                <a:latin typeface="Work Sans Medium" pitchFamily="2" charset="0"/>
                <a:ea typeface="+mn-ea"/>
                <a:cs typeface="+mn-cs"/>
              </a:rPr>
              <a:t>Höjdpunkter</a:t>
            </a:r>
            <a:r>
              <a:rPr kumimoji="0" lang="en-US" sz="1600" b="0" i="0" u="none" strike="noStrike" kern="1200" cap="none" spc="-30" normalizeH="0" baseline="0" noProof="0" dirty="0">
                <a:ln>
                  <a:noFill/>
                </a:ln>
                <a:solidFill>
                  <a:prstClr val="white"/>
                </a:solidFill>
                <a:effectLst/>
                <a:uLnTx/>
                <a:uFillTx/>
                <a:latin typeface="Work Sans Medium" pitchFamily="2" charset="0"/>
                <a:ea typeface="+mn-ea"/>
                <a:cs typeface="+mn-cs"/>
              </a:rPr>
              <a:t> Q1 2023</a:t>
            </a:r>
          </a:p>
        </p:txBody>
      </p:sp>
      <p:sp>
        <p:nvSpPr>
          <p:cNvPr id="16" name="TextBox 15">
            <a:extLst>
              <a:ext uri="{FF2B5EF4-FFF2-40B4-BE49-F238E27FC236}">
                <a16:creationId xmlns:a16="http://schemas.microsoft.com/office/drawing/2014/main" id="{D78946C1-F35F-4E32-81FF-3AF5F1E70454}"/>
              </a:ext>
            </a:extLst>
          </p:cNvPr>
          <p:cNvSpPr txBox="1"/>
          <p:nvPr/>
        </p:nvSpPr>
        <p:spPr>
          <a:xfrm>
            <a:off x="6364288" y="5941945"/>
            <a:ext cx="2622396" cy="307777"/>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en-US" sz="1000" b="0" i="0" u="none" strike="noStrike" kern="1200" cap="none" spc="-30" normalizeH="0" baseline="0" noProof="0" dirty="0">
                <a:ln>
                  <a:noFill/>
                </a:ln>
                <a:solidFill>
                  <a:srgbClr val="00264E"/>
                </a:solidFill>
                <a:effectLst/>
                <a:uLnTx/>
                <a:uFillTx/>
                <a:latin typeface="Work Sans Light"/>
                <a:ea typeface="+mn-ea"/>
                <a:cs typeface="+mn-cs"/>
              </a:rPr>
              <a:t>* Fast </a:t>
            </a:r>
            <a:r>
              <a:rPr kumimoji="0" lang="en-US" sz="1000" b="0" i="0" u="none" strike="noStrike" kern="1200" cap="none" spc="-30" normalizeH="0" baseline="0" noProof="0" dirty="0" err="1">
                <a:ln>
                  <a:noFill/>
                </a:ln>
                <a:solidFill>
                  <a:srgbClr val="00264E"/>
                </a:solidFill>
                <a:effectLst/>
                <a:uLnTx/>
                <a:uFillTx/>
                <a:latin typeface="Work Sans Light"/>
                <a:ea typeface="+mn-ea"/>
                <a:cs typeface="+mn-cs"/>
              </a:rPr>
              <a:t>växelkurs</a:t>
            </a:r>
            <a:endParaRPr kumimoji="0" lang="en-US" sz="1000" b="0" i="0" u="none" strike="noStrike" kern="1200" cap="none" spc="-30" normalizeH="0" baseline="0" noProof="0" dirty="0">
              <a:ln>
                <a:noFill/>
              </a:ln>
              <a:solidFill>
                <a:srgbClr val="00264E"/>
              </a:solidFill>
              <a:effectLst/>
              <a:uLnTx/>
              <a:uFillTx/>
              <a:latin typeface="Work Sans Light"/>
              <a:ea typeface="+mn-ea"/>
              <a:cs typeface="+mn-cs"/>
            </a:endParaRPr>
          </a:p>
          <a:p>
            <a:pPr marL="0" marR="0" lvl="0" indent="0" algn="l" defTabSz="914400" rtl="0" eaLnBrk="1" fontAlgn="auto" latinLnBrk="0" hangingPunct="1">
              <a:lnSpc>
                <a:spcPct val="100000"/>
              </a:lnSpc>
              <a:spcBef>
                <a:spcPts val="0"/>
              </a:spcBef>
              <a:spcAft>
                <a:spcPts val="0"/>
              </a:spcAft>
              <a:buClr>
                <a:srgbClr val="00264E"/>
              </a:buClr>
              <a:buSzTx/>
              <a:buFontTx/>
              <a:buNone/>
              <a:tabLst/>
              <a:defRPr/>
            </a:pPr>
            <a:r>
              <a:rPr kumimoji="0" lang="en-US" sz="10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000" b="0" i="0" u="none" strike="noStrike" kern="1200" cap="none" spc="-30" normalizeH="0" baseline="0" noProof="0" dirty="0" err="1">
                <a:ln>
                  <a:noFill/>
                </a:ln>
                <a:solidFill>
                  <a:srgbClr val="00264E"/>
                </a:solidFill>
                <a:effectLst/>
                <a:uLnTx/>
                <a:uFillTx/>
                <a:latin typeface="Work Sans Light"/>
                <a:ea typeface="+mn-ea"/>
                <a:cs typeface="+mn-cs"/>
              </a:rPr>
              <a:t>Rullande</a:t>
            </a:r>
            <a:r>
              <a:rPr kumimoji="0" lang="en-US" sz="1000" b="0" i="0" u="none" strike="noStrike" kern="1200" cap="none" spc="-30" normalizeH="0" baseline="0" noProof="0" dirty="0">
                <a:ln>
                  <a:noFill/>
                </a:ln>
                <a:solidFill>
                  <a:srgbClr val="00264E"/>
                </a:solidFill>
                <a:effectLst/>
                <a:uLnTx/>
                <a:uFillTx/>
                <a:latin typeface="Work Sans Light"/>
                <a:ea typeface="+mn-ea"/>
                <a:cs typeface="+mn-cs"/>
              </a:rPr>
              <a:t> 12 </a:t>
            </a:r>
            <a:r>
              <a:rPr kumimoji="0" lang="en-US" sz="1000" b="0" i="0" u="none" strike="noStrike" kern="1200" cap="none" spc="-30" normalizeH="0" baseline="0" noProof="0" dirty="0" err="1">
                <a:ln>
                  <a:noFill/>
                </a:ln>
                <a:solidFill>
                  <a:srgbClr val="00264E"/>
                </a:solidFill>
                <a:effectLst/>
                <a:uLnTx/>
                <a:uFillTx/>
                <a:latin typeface="Work Sans Light"/>
                <a:ea typeface="+mn-ea"/>
                <a:cs typeface="+mn-cs"/>
              </a:rPr>
              <a:t>månader</a:t>
            </a:r>
            <a:endParaRPr kumimoji="0" lang="en-US" sz="1000" b="0" i="0" u="none" strike="noStrike" kern="1200" cap="none" spc="-30" normalizeH="0" baseline="0" noProof="0" dirty="0">
              <a:ln>
                <a:noFill/>
              </a:ln>
              <a:solidFill>
                <a:srgbClr val="00264E"/>
              </a:solidFill>
              <a:effectLst/>
              <a:uLnTx/>
              <a:uFillTx/>
              <a:latin typeface="Work Sans Light"/>
              <a:ea typeface="+mn-ea"/>
              <a:cs typeface="+mn-cs"/>
            </a:endParaRPr>
          </a:p>
        </p:txBody>
      </p:sp>
      <p:sp>
        <p:nvSpPr>
          <p:cNvPr id="19" name="Content Placeholder 4">
            <a:extLst>
              <a:ext uri="{FF2B5EF4-FFF2-40B4-BE49-F238E27FC236}">
                <a16:creationId xmlns:a16="http://schemas.microsoft.com/office/drawing/2014/main" id="{93E8B2A5-45E6-41D6-9743-73F5F843A424}"/>
              </a:ext>
            </a:extLst>
          </p:cNvPr>
          <p:cNvSpPr txBox="1">
            <a:spLocks/>
          </p:cNvSpPr>
          <p:nvPr/>
        </p:nvSpPr>
        <p:spPr>
          <a:xfrm>
            <a:off x="453669" y="2154839"/>
            <a:ext cx="5384801" cy="4102014"/>
          </a:xfrm>
          <a:prstGeom prst="rect">
            <a:avLst/>
          </a:prstGeom>
        </p:spPr>
        <p:txBody>
          <a:bodyPr vert="horz" lIns="0" tIns="0" rIns="0" bIns="0" rtlCol="0">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400" dirty="0"/>
              <a:t>Rörelseresultatet ökade med 34%, omräknat till fasta växelkurser</a:t>
            </a:r>
          </a:p>
          <a:p>
            <a:r>
              <a:rPr lang="sv-SE" sz="1400" dirty="0"/>
              <a:t>Rörelseresultatet per kilo ökade med 43%, omräknat till fasta växelkurser, med ökande marginaler för alla tre affärsområden</a:t>
            </a:r>
          </a:p>
          <a:p>
            <a:r>
              <a:rPr lang="en-US" sz="1400" dirty="0" err="1"/>
              <a:t>Volymminskningen</a:t>
            </a:r>
            <a:r>
              <a:rPr lang="en-US" sz="1400" dirty="0"/>
              <a:t> </a:t>
            </a:r>
            <a:r>
              <a:rPr lang="en-US" sz="1400" dirty="0" err="1"/>
              <a:t>berodde</a:t>
            </a:r>
            <a:r>
              <a:rPr lang="en-US" sz="1400" dirty="0"/>
              <a:t> till </a:t>
            </a:r>
            <a:r>
              <a:rPr lang="en-US" sz="1400" dirty="0" err="1"/>
              <a:t>stor</a:t>
            </a:r>
            <a:r>
              <a:rPr lang="en-US" sz="1400" dirty="0"/>
              <a:t> del </a:t>
            </a:r>
            <a:r>
              <a:rPr lang="en-US" sz="1400" dirty="0" err="1"/>
              <a:t>på</a:t>
            </a:r>
            <a:r>
              <a:rPr lang="en-US" sz="1400" dirty="0"/>
              <a:t> </a:t>
            </a:r>
            <a:r>
              <a:rPr lang="en-US" sz="1400" dirty="0" err="1"/>
              <a:t>beslutet</a:t>
            </a:r>
            <a:r>
              <a:rPr lang="en-US" sz="1400" dirty="0"/>
              <a:t> </a:t>
            </a:r>
            <a:r>
              <a:rPr lang="en-US" sz="1400" dirty="0" err="1"/>
              <a:t>att</a:t>
            </a:r>
            <a:r>
              <a:rPr lang="en-US" sz="1400" dirty="0"/>
              <a:t> </a:t>
            </a:r>
            <a:r>
              <a:rPr lang="en-US" sz="1400" dirty="0" err="1"/>
              <a:t>lämna</a:t>
            </a:r>
            <a:r>
              <a:rPr lang="en-US" sz="1400" dirty="0"/>
              <a:t> </a:t>
            </a:r>
            <a:r>
              <a:rPr lang="en-US" sz="1400" dirty="0" err="1"/>
              <a:t>Ryssland</a:t>
            </a:r>
            <a:r>
              <a:rPr lang="en-US" sz="1400" dirty="0"/>
              <a:t> </a:t>
            </a:r>
            <a:r>
              <a:rPr lang="en-US" sz="1400" dirty="0" err="1"/>
              <a:t>och</a:t>
            </a:r>
            <a:r>
              <a:rPr lang="en-US" sz="1400" dirty="0"/>
              <a:t> </a:t>
            </a:r>
            <a:r>
              <a:rPr lang="en-US" sz="1400" dirty="0" err="1"/>
              <a:t>optimeringsprogrammet</a:t>
            </a:r>
            <a:r>
              <a:rPr lang="en-US" sz="1400" dirty="0"/>
              <a:t> </a:t>
            </a:r>
            <a:r>
              <a:rPr lang="en-US" sz="1400" dirty="0" err="1"/>
              <a:t>inom</a:t>
            </a:r>
            <a:r>
              <a:rPr lang="en-US" sz="1400" dirty="0"/>
              <a:t> Bakery, </a:t>
            </a:r>
            <a:r>
              <a:rPr lang="en-US" sz="1400" dirty="0" err="1"/>
              <a:t>vilket</a:t>
            </a:r>
            <a:r>
              <a:rPr lang="en-US" sz="1400" dirty="0"/>
              <a:t> </a:t>
            </a:r>
            <a:r>
              <a:rPr lang="en-US" sz="1400" dirty="0" err="1"/>
              <a:t>påverkade</a:t>
            </a:r>
            <a:r>
              <a:rPr lang="en-US" sz="1400" dirty="0"/>
              <a:t> Chocolate &amp; Confectionery Fats </a:t>
            </a:r>
            <a:r>
              <a:rPr lang="en-US" sz="1400" dirty="0" err="1"/>
              <a:t>och</a:t>
            </a:r>
            <a:r>
              <a:rPr lang="en-US" sz="1400" dirty="0"/>
              <a:t> Food Ingredients. </a:t>
            </a:r>
            <a:r>
              <a:rPr lang="en-US" sz="1400" dirty="0" err="1"/>
              <a:t>Volymerna</a:t>
            </a:r>
            <a:r>
              <a:rPr lang="en-US" sz="1400" dirty="0"/>
              <a:t> </a:t>
            </a:r>
            <a:r>
              <a:rPr lang="en-US" sz="1400" dirty="0" err="1"/>
              <a:t>inom</a:t>
            </a:r>
            <a:r>
              <a:rPr lang="en-US" sz="1400" dirty="0"/>
              <a:t> Technical Products &amp; Feed </a:t>
            </a:r>
            <a:r>
              <a:rPr lang="en-US" sz="1400" dirty="0" err="1"/>
              <a:t>ökade</a:t>
            </a:r>
            <a:r>
              <a:rPr lang="en-US" sz="1400" dirty="0"/>
              <a:t>. </a:t>
            </a:r>
            <a:r>
              <a:rPr lang="en-US" sz="1400" dirty="0" err="1"/>
              <a:t>Exklusive</a:t>
            </a:r>
            <a:r>
              <a:rPr lang="en-US" sz="1400" dirty="0"/>
              <a:t> </a:t>
            </a:r>
            <a:r>
              <a:rPr lang="en-US" sz="1400" dirty="0" err="1"/>
              <a:t>Ryssland</a:t>
            </a:r>
            <a:r>
              <a:rPr lang="en-US" sz="1400" dirty="0"/>
              <a:t> </a:t>
            </a:r>
            <a:r>
              <a:rPr lang="en-US" sz="1400" dirty="0" err="1"/>
              <a:t>minskade</a:t>
            </a:r>
            <a:r>
              <a:rPr lang="en-US" sz="1400" dirty="0"/>
              <a:t> </a:t>
            </a:r>
            <a:r>
              <a:rPr lang="en-US" sz="1400" dirty="0" err="1"/>
              <a:t>koncernens</a:t>
            </a:r>
            <a:r>
              <a:rPr lang="en-US" sz="1400" dirty="0"/>
              <a:t> </a:t>
            </a:r>
            <a:r>
              <a:rPr lang="en-US" sz="1400" dirty="0" err="1"/>
              <a:t>volymer</a:t>
            </a:r>
            <a:r>
              <a:rPr lang="en-US" sz="1400" dirty="0"/>
              <a:t> med 3% </a:t>
            </a:r>
          </a:p>
          <a:p>
            <a:r>
              <a:rPr lang="sv-SE" sz="1400" dirty="0"/>
              <a:t>Starkt kassaflöde då effekterna av lägre råvarupriser hade en positiv effekt på rörelsekapitalet</a:t>
            </a:r>
          </a:p>
          <a:p>
            <a:r>
              <a:rPr lang="sv-SE" sz="1400" dirty="0"/>
              <a:t>Minskning av nettoskuld/EBITDA på grund av stark vinsttillväxt och lägre råvarupriser</a:t>
            </a:r>
          </a:p>
          <a:p>
            <a:r>
              <a:rPr lang="sv-SE" sz="1400" dirty="0"/>
              <a:t>Avkastning på sysselsatt kapital på 15,2%, främst tack vare ökat rörelseresultat</a:t>
            </a:r>
          </a:p>
          <a:p>
            <a:endParaRPr lang="en-US" sz="1300" dirty="0"/>
          </a:p>
          <a:p>
            <a:endParaRPr lang="en-US" sz="1300" dirty="0"/>
          </a:p>
        </p:txBody>
      </p:sp>
      <p:sp>
        <p:nvSpPr>
          <p:cNvPr id="15" name="TextBox 5">
            <a:extLst>
              <a:ext uri="{FF2B5EF4-FFF2-40B4-BE49-F238E27FC236}">
                <a16:creationId xmlns:a16="http://schemas.microsoft.com/office/drawing/2014/main" id="{1F436671-AF22-409A-A71C-C3E1057CB429}"/>
              </a:ext>
            </a:extLst>
          </p:cNvPr>
          <p:cNvSpPr txBox="1">
            <a:spLocks/>
          </p:cNvSpPr>
          <p:nvPr/>
        </p:nvSpPr>
        <p:spPr bwMode="gray">
          <a:xfrm>
            <a:off x="6364288" y="3408746"/>
            <a:ext cx="2622396" cy="1188000"/>
          </a:xfrm>
          <a:prstGeom prst="rect">
            <a:avLst/>
          </a:prstGeom>
          <a:solidFill>
            <a:srgbClr val="00264E"/>
          </a:solidFill>
          <a:ln>
            <a:noFill/>
          </a:ln>
        </p:spPr>
        <p:txBody>
          <a:bodyPr vert="horz" wrap="square" lIns="72000" tIns="72000" rIns="72000" bIns="72000" rtlCol="0" anchor="ctr">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lang="da-DK" sz="1800" dirty="0">
                <a:solidFill>
                  <a:prstClr val="white"/>
                </a:solidFill>
                <a:latin typeface="Work Sans Medium" pitchFamily="2" charset="0"/>
              </a:rPr>
              <a:t>Rörelseresultat</a:t>
            </a:r>
            <a:br>
              <a:rPr lang="da-DK" sz="1800" dirty="0">
                <a:solidFill>
                  <a:prstClr val="white"/>
                </a:solidFill>
                <a:latin typeface="Work Sans Medium" pitchFamily="2" charset="0"/>
              </a:rPr>
            </a:br>
            <a:r>
              <a:rPr lang="da-DK" sz="1800" dirty="0">
                <a:solidFill>
                  <a:prstClr val="white"/>
                </a:solidFill>
                <a:latin typeface="Work Sans Medium" pitchFamily="2" charset="0"/>
              </a:rPr>
              <a:t>per kilo</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lang="da-DK" sz="1800" dirty="0">
                <a:solidFill>
                  <a:prstClr val="white"/>
                </a:solidFill>
                <a:latin typeface="Work Sans Medium" pitchFamily="2" charset="0"/>
              </a:rPr>
              <a:t>1,76 kr</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s-ES" sz="1400" b="0" i="0" u="none" strike="noStrike" kern="1200" cap="none" spc="-30" normalizeH="0" baseline="0" noProof="0" dirty="0">
                <a:ln>
                  <a:noFill/>
                </a:ln>
                <a:solidFill>
                  <a:prstClr val="white"/>
                </a:solidFill>
                <a:effectLst/>
                <a:uLnTx/>
                <a:uFillTx/>
                <a:latin typeface="Work Sans Light"/>
                <a:ea typeface="+mn-ea"/>
                <a:cs typeface="+mn-cs"/>
              </a:rPr>
              <a:t>(+</a:t>
            </a:r>
            <a:r>
              <a:rPr lang="es-ES" sz="1400" dirty="0">
                <a:solidFill>
                  <a:prstClr val="white"/>
                </a:solidFill>
                <a:latin typeface="Work Sans Light"/>
              </a:rPr>
              <a:t>53</a:t>
            </a:r>
            <a:r>
              <a:rPr kumimoji="0" lang="es-ES" sz="1400" b="0" i="0" u="none" strike="noStrike" kern="1200" cap="none" spc="-30" normalizeH="0" baseline="0" noProof="0" dirty="0">
                <a:ln>
                  <a:noFill/>
                </a:ln>
                <a:solidFill>
                  <a:prstClr val="white"/>
                </a:solidFill>
                <a:effectLst/>
                <a:uLnTx/>
                <a:uFillTx/>
                <a:latin typeface="Work Sans Light"/>
                <a:ea typeface="+mn-ea"/>
                <a:cs typeface="+mn-cs"/>
              </a:rPr>
              <a:t>% y/y, +</a:t>
            </a:r>
            <a:r>
              <a:rPr lang="es-ES" sz="1400" dirty="0">
                <a:solidFill>
                  <a:prstClr val="white"/>
                </a:solidFill>
                <a:latin typeface="Work Sans Light"/>
              </a:rPr>
              <a:t>43</a:t>
            </a:r>
            <a:r>
              <a:rPr kumimoji="0" lang="es-ES" sz="1400" b="0" i="0" u="none" strike="noStrike" kern="1200" cap="none" spc="-30" normalizeH="0" baseline="0" noProof="0" dirty="0">
                <a:ln>
                  <a:noFill/>
                </a:ln>
                <a:solidFill>
                  <a:prstClr val="white"/>
                </a:solidFill>
                <a:effectLst/>
                <a:uLnTx/>
                <a:uFillTx/>
                <a:latin typeface="Work Sans Light"/>
                <a:ea typeface="+mn-ea"/>
                <a:cs typeface="+mn-cs"/>
              </a:rPr>
              <a:t>% y/y*)</a:t>
            </a:r>
            <a:endParaRPr kumimoji="0" lang="en-US" sz="1400" b="0" i="0" u="none" strike="noStrike" kern="1200" cap="none" spc="-30" normalizeH="0" baseline="0" noProof="0" dirty="0">
              <a:ln>
                <a:noFill/>
              </a:ln>
              <a:solidFill>
                <a:prstClr val="white"/>
              </a:solidFill>
              <a:effectLst/>
              <a:uLnTx/>
              <a:uFillTx/>
              <a:latin typeface="Work Sans Light"/>
              <a:ea typeface="+mn-ea"/>
              <a:cs typeface="+mn-cs"/>
            </a:endParaRPr>
          </a:p>
        </p:txBody>
      </p:sp>
      <p:sp>
        <p:nvSpPr>
          <p:cNvPr id="17" name="TextBox 5">
            <a:extLst>
              <a:ext uri="{FF2B5EF4-FFF2-40B4-BE49-F238E27FC236}">
                <a16:creationId xmlns:a16="http://schemas.microsoft.com/office/drawing/2014/main" id="{5B05F308-F0D9-4551-92F7-367D81751097}"/>
              </a:ext>
            </a:extLst>
          </p:cNvPr>
          <p:cNvSpPr txBox="1">
            <a:spLocks/>
          </p:cNvSpPr>
          <p:nvPr/>
        </p:nvSpPr>
        <p:spPr bwMode="gray">
          <a:xfrm>
            <a:off x="6364288" y="2133322"/>
            <a:ext cx="2622396" cy="1189300"/>
          </a:xfrm>
          <a:prstGeom prst="rect">
            <a:avLst/>
          </a:prstGeom>
          <a:solidFill>
            <a:srgbClr val="8A411C"/>
          </a:solidFill>
          <a:ln>
            <a:noFill/>
          </a:ln>
        </p:spPr>
        <p:txBody>
          <a:bodyPr vert="horz" wrap="square" lIns="72000" tIns="72000" rIns="72000" bIns="72000" rtlCol="0" anchor="ctr">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800" b="0" i="0" u="none" strike="noStrike" kern="1200" cap="none" spc="-30" normalizeH="0" baseline="0" noProof="0" dirty="0" err="1">
                <a:ln>
                  <a:noFill/>
                </a:ln>
                <a:solidFill>
                  <a:prstClr val="white"/>
                </a:solidFill>
                <a:effectLst/>
                <a:uLnTx/>
                <a:uFillTx/>
                <a:latin typeface="Work Sans Medium" pitchFamily="2" charset="0"/>
                <a:ea typeface="+mn-ea"/>
                <a:cs typeface="+mn-cs"/>
              </a:rPr>
              <a:t>Volymer</a:t>
            </a:r>
            <a:endParaRPr kumimoji="0" lang="en-US" sz="1800" b="0" i="0" u="none" strike="noStrike" kern="1200" cap="none" spc="-30" normalizeH="0" baseline="0" noProof="0" dirty="0">
              <a:ln>
                <a:noFill/>
              </a:ln>
              <a:solidFill>
                <a:prstClr val="white"/>
              </a:solidFill>
              <a:effectLst/>
              <a:uLnTx/>
              <a:uFillTx/>
              <a:latin typeface="Work Sans Medium" pitchFamily="2" charset="0"/>
              <a:ea typeface="+mn-ea"/>
              <a:cs typeface="+mn-cs"/>
            </a:endParaRP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s-ES" sz="1800" b="0" i="0" u="none" strike="noStrike" kern="1200" cap="none" spc="-30" normalizeH="0" baseline="0" noProof="0" dirty="0">
                <a:ln>
                  <a:noFill/>
                </a:ln>
                <a:solidFill>
                  <a:prstClr val="white"/>
                </a:solidFill>
                <a:effectLst/>
                <a:uLnTx/>
                <a:uFillTx/>
                <a:latin typeface="Work Sans Medium" pitchFamily="2" charset="0"/>
                <a:ea typeface="+mn-ea"/>
                <a:cs typeface="+mn-cs"/>
              </a:rPr>
              <a:t>541,000 </a:t>
            </a:r>
            <a:r>
              <a:rPr lang="es-ES" sz="1800" dirty="0">
                <a:solidFill>
                  <a:prstClr val="white"/>
                </a:solidFill>
                <a:latin typeface="Work Sans Medium" pitchFamily="2" charset="0"/>
              </a:rPr>
              <a:t>ton</a:t>
            </a:r>
            <a:endParaRPr kumimoji="0" lang="es-ES" sz="1800" b="0" i="0" u="none" strike="noStrike" kern="1200" cap="none" spc="-30" normalizeH="0" baseline="0" noProof="0" dirty="0">
              <a:ln>
                <a:noFill/>
              </a:ln>
              <a:solidFill>
                <a:prstClr val="white"/>
              </a:solidFill>
              <a:effectLst/>
              <a:uLnTx/>
              <a:uFillTx/>
              <a:latin typeface="Work Sans Medium" pitchFamily="2" charset="0"/>
              <a:ea typeface="+mn-ea"/>
              <a:cs typeface="+mn-cs"/>
            </a:endParaRP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400" b="0" i="0" u="none" strike="noStrike" kern="1200" cap="none" spc="-30" normalizeH="0" baseline="0" noProof="0" dirty="0">
                <a:ln>
                  <a:noFill/>
                </a:ln>
                <a:solidFill>
                  <a:prstClr val="white"/>
                </a:solidFill>
                <a:effectLst/>
                <a:uLnTx/>
                <a:uFillTx/>
                <a:latin typeface="Work Sans Light"/>
                <a:ea typeface="+mn-ea"/>
                <a:cs typeface="+mn-cs"/>
              </a:rPr>
              <a:t>(-6</a:t>
            </a:r>
            <a:r>
              <a:rPr lang="en-US" sz="1400" dirty="0">
                <a:solidFill>
                  <a:prstClr val="white"/>
                </a:solidFill>
                <a:latin typeface="Work Sans Light"/>
              </a:rPr>
              <a:t>%</a:t>
            </a:r>
            <a:r>
              <a:rPr kumimoji="0" lang="en-US" sz="1400" b="0" i="0" u="none" strike="noStrike" kern="1200" cap="none" spc="-30" normalizeH="0" baseline="0" noProof="0" dirty="0">
                <a:ln>
                  <a:noFill/>
                </a:ln>
                <a:solidFill>
                  <a:prstClr val="white"/>
                </a:solidFill>
                <a:effectLst/>
                <a:uLnTx/>
                <a:uFillTx/>
                <a:latin typeface="Work Sans Light"/>
                <a:ea typeface="+mn-ea"/>
                <a:cs typeface="+mn-cs"/>
              </a:rPr>
              <a:t>)</a:t>
            </a:r>
          </a:p>
        </p:txBody>
      </p:sp>
      <p:sp>
        <p:nvSpPr>
          <p:cNvPr id="20" name="TextBox 5">
            <a:extLst>
              <a:ext uri="{FF2B5EF4-FFF2-40B4-BE49-F238E27FC236}">
                <a16:creationId xmlns:a16="http://schemas.microsoft.com/office/drawing/2014/main" id="{BAB37DD3-06C7-49F7-876F-8A899ADF0D9F}"/>
              </a:ext>
            </a:extLst>
          </p:cNvPr>
          <p:cNvSpPr txBox="1">
            <a:spLocks/>
          </p:cNvSpPr>
          <p:nvPr/>
        </p:nvSpPr>
        <p:spPr bwMode="gray">
          <a:xfrm>
            <a:off x="9126692" y="4682871"/>
            <a:ext cx="2622396" cy="1188000"/>
          </a:xfrm>
          <a:prstGeom prst="rect">
            <a:avLst/>
          </a:prstGeom>
          <a:solidFill>
            <a:srgbClr val="422310"/>
          </a:solidFill>
          <a:ln>
            <a:noFill/>
          </a:ln>
        </p:spPr>
        <p:txBody>
          <a:bodyPr vert="horz" wrap="square" lIns="72000" tIns="72000" rIns="72000" bIns="72000" rtlCol="0" anchor="ctr">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800" b="0" i="0" u="none" strike="noStrike" kern="1200" cap="none" spc="-30" normalizeH="0" baseline="0" noProof="0" dirty="0" err="1">
                <a:ln>
                  <a:noFill/>
                </a:ln>
                <a:solidFill>
                  <a:prstClr val="white"/>
                </a:solidFill>
                <a:effectLst/>
                <a:uLnTx/>
                <a:uFillTx/>
                <a:latin typeface="Work Sans Medium" pitchFamily="2" charset="0"/>
                <a:ea typeface="+mn-ea"/>
                <a:cs typeface="+mn-cs"/>
              </a:rPr>
              <a:t>Avkastning</a:t>
            </a:r>
            <a:r>
              <a:rPr kumimoji="0" lang="en-US" sz="1800" b="0" i="0" u="none" strike="noStrike" kern="1200" cap="none" spc="-30" normalizeH="0" baseline="0" noProof="0" dirty="0">
                <a:ln>
                  <a:noFill/>
                </a:ln>
                <a:solidFill>
                  <a:prstClr val="white"/>
                </a:solidFill>
                <a:effectLst/>
                <a:uLnTx/>
                <a:uFillTx/>
                <a:latin typeface="Work Sans Medium" pitchFamily="2" charset="0"/>
                <a:ea typeface="+mn-ea"/>
                <a:cs typeface="+mn-cs"/>
              </a:rPr>
              <a:t> </a:t>
            </a:r>
            <a:r>
              <a:rPr kumimoji="0" lang="en-US" sz="1800" b="0" i="0" u="none" strike="noStrike" kern="1200" cap="none" spc="-30" normalizeH="0" baseline="0" noProof="0" dirty="0" err="1">
                <a:ln>
                  <a:noFill/>
                </a:ln>
                <a:solidFill>
                  <a:prstClr val="white"/>
                </a:solidFill>
                <a:effectLst/>
                <a:uLnTx/>
                <a:uFillTx/>
                <a:latin typeface="Work Sans Medium" pitchFamily="2" charset="0"/>
                <a:ea typeface="+mn-ea"/>
                <a:cs typeface="+mn-cs"/>
              </a:rPr>
              <a:t>på</a:t>
            </a:r>
            <a:r>
              <a:rPr kumimoji="0" lang="en-US" sz="1800" b="0" i="0" u="none" strike="noStrike" kern="1200" cap="none" spc="-30" normalizeH="0" baseline="0" noProof="0" dirty="0">
                <a:ln>
                  <a:noFill/>
                </a:ln>
                <a:solidFill>
                  <a:prstClr val="white"/>
                </a:solidFill>
                <a:effectLst/>
                <a:uLnTx/>
                <a:uFillTx/>
                <a:latin typeface="Work Sans Medium" pitchFamily="2" charset="0"/>
                <a:ea typeface="+mn-ea"/>
                <a:cs typeface="+mn-cs"/>
              </a:rPr>
              <a:t> </a:t>
            </a:r>
            <a:r>
              <a:rPr kumimoji="0" lang="en-US" sz="1800" b="0" i="0" u="none" strike="noStrike" kern="1200" cap="none" spc="-30" normalizeH="0" baseline="0" noProof="0" dirty="0" err="1">
                <a:ln>
                  <a:noFill/>
                </a:ln>
                <a:solidFill>
                  <a:prstClr val="white"/>
                </a:solidFill>
                <a:effectLst/>
                <a:uLnTx/>
                <a:uFillTx/>
                <a:latin typeface="Work Sans Medium" pitchFamily="2" charset="0"/>
                <a:ea typeface="+mn-ea"/>
                <a:cs typeface="+mn-cs"/>
              </a:rPr>
              <a:t>sysselsatt</a:t>
            </a:r>
            <a:r>
              <a:rPr kumimoji="0" lang="en-US" sz="1800" b="0" i="0" u="none" strike="noStrike" kern="1200" cap="none" spc="-30" normalizeH="0" baseline="0" noProof="0" dirty="0">
                <a:ln>
                  <a:noFill/>
                </a:ln>
                <a:solidFill>
                  <a:prstClr val="white"/>
                </a:solidFill>
                <a:effectLst/>
                <a:uLnTx/>
                <a:uFillTx/>
                <a:latin typeface="Work Sans Medium" pitchFamily="2" charset="0"/>
                <a:ea typeface="+mn-ea"/>
                <a:cs typeface="+mn-cs"/>
              </a:rPr>
              <a:t> </a:t>
            </a:r>
            <a:r>
              <a:rPr kumimoji="0" lang="en-US" sz="1800" b="0" i="0" u="none" strike="noStrike" kern="1200" cap="none" spc="-30" normalizeH="0" baseline="0" noProof="0" dirty="0" err="1">
                <a:ln>
                  <a:noFill/>
                </a:ln>
                <a:solidFill>
                  <a:prstClr val="white"/>
                </a:solidFill>
                <a:effectLst/>
                <a:uLnTx/>
                <a:uFillTx/>
                <a:latin typeface="Work Sans Medium" pitchFamily="2" charset="0"/>
                <a:ea typeface="+mn-ea"/>
                <a:cs typeface="+mn-cs"/>
              </a:rPr>
              <a:t>kapital</a:t>
            </a:r>
            <a:endParaRPr kumimoji="0" lang="en-US" sz="1800" b="0" i="0" u="none" strike="noStrike" kern="1200" cap="none" spc="-30" normalizeH="0" baseline="0" noProof="0" dirty="0">
              <a:ln>
                <a:noFill/>
              </a:ln>
              <a:solidFill>
                <a:prstClr val="white"/>
              </a:solidFill>
              <a:effectLst/>
              <a:uLnTx/>
              <a:uFillTx/>
              <a:latin typeface="Work Sans Medium" pitchFamily="2" charset="0"/>
              <a:ea typeface="+mn-ea"/>
              <a:cs typeface="+mn-cs"/>
            </a:endParaRP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lang="en-US" sz="1400" dirty="0">
                <a:solidFill>
                  <a:prstClr val="white"/>
                </a:solidFill>
                <a:latin typeface="Work Sans Light"/>
              </a:rPr>
              <a:t>15</a:t>
            </a:r>
            <a:r>
              <a:rPr kumimoji="0" lang="en-US" sz="1400" b="0" i="0" u="none" strike="noStrike" kern="1200" cap="none" spc="-30" normalizeH="0" baseline="0" noProof="0" dirty="0">
                <a:ln>
                  <a:noFill/>
                </a:ln>
                <a:solidFill>
                  <a:prstClr val="white"/>
                </a:solidFill>
                <a:effectLst/>
                <a:uLnTx/>
                <a:uFillTx/>
                <a:latin typeface="Work Sans Light"/>
                <a:ea typeface="+mn-ea"/>
                <a:cs typeface="+mn-cs"/>
              </a:rPr>
              <a:t>.2%**</a:t>
            </a:r>
          </a:p>
        </p:txBody>
      </p:sp>
      <p:sp>
        <p:nvSpPr>
          <p:cNvPr id="21" name="TextBox 5">
            <a:extLst>
              <a:ext uri="{FF2B5EF4-FFF2-40B4-BE49-F238E27FC236}">
                <a16:creationId xmlns:a16="http://schemas.microsoft.com/office/drawing/2014/main" id="{EAB0619A-EA88-49E6-AB0C-7383F7BEA4A1}"/>
              </a:ext>
            </a:extLst>
          </p:cNvPr>
          <p:cNvSpPr txBox="1">
            <a:spLocks/>
          </p:cNvSpPr>
          <p:nvPr/>
        </p:nvSpPr>
        <p:spPr bwMode="gray">
          <a:xfrm>
            <a:off x="9126693" y="2133322"/>
            <a:ext cx="2622395" cy="1189300"/>
          </a:xfrm>
          <a:prstGeom prst="rect">
            <a:avLst/>
          </a:prstGeom>
          <a:solidFill>
            <a:srgbClr val="4A7B10"/>
          </a:solidFill>
          <a:ln>
            <a:noFill/>
          </a:ln>
        </p:spPr>
        <p:txBody>
          <a:bodyPr vert="horz" wrap="square" lIns="72000" tIns="72000" rIns="72000" bIns="72000" rtlCol="0" anchor="ctr">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lang="en-US" sz="1800" dirty="0" err="1">
                <a:solidFill>
                  <a:prstClr val="white"/>
                </a:solidFill>
                <a:latin typeface="Work Sans Medium" pitchFamily="2" charset="0"/>
              </a:rPr>
              <a:t>Justerat</a:t>
            </a:r>
            <a:r>
              <a:rPr lang="en-US" sz="1800" dirty="0">
                <a:solidFill>
                  <a:prstClr val="white"/>
                </a:solidFill>
                <a:latin typeface="Work Sans Medium" pitchFamily="2" charset="0"/>
              </a:rPr>
              <a:t> </a:t>
            </a:r>
            <a:r>
              <a:rPr lang="en-US" sz="1800" dirty="0" err="1">
                <a:solidFill>
                  <a:prstClr val="white"/>
                </a:solidFill>
                <a:latin typeface="Work Sans Medium" pitchFamily="2" charset="0"/>
              </a:rPr>
              <a:t>rörelseresultat</a:t>
            </a:r>
            <a:endParaRPr lang="en-US" sz="1800" dirty="0">
              <a:solidFill>
                <a:prstClr val="white"/>
              </a:solidFill>
              <a:latin typeface="Work Sans Medium" pitchFamily="2" charset="0"/>
            </a:endParaRP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lang="en-US" sz="1800" dirty="0">
                <a:solidFill>
                  <a:prstClr val="white"/>
                </a:solidFill>
                <a:latin typeface="Work Sans Medium" pitchFamily="2" charset="0"/>
              </a:rPr>
              <a:t>952 </a:t>
            </a:r>
            <a:r>
              <a:rPr lang="en-US" sz="1800" dirty="0" err="1">
                <a:solidFill>
                  <a:prstClr val="white"/>
                </a:solidFill>
                <a:latin typeface="Work Sans Medium" pitchFamily="2" charset="0"/>
              </a:rPr>
              <a:t>mkr</a:t>
            </a:r>
            <a:endParaRPr lang="en-US" sz="1800" dirty="0">
              <a:solidFill>
                <a:prstClr val="white"/>
              </a:solidFill>
              <a:latin typeface="Work Sans Medium" pitchFamily="2" charset="0"/>
            </a:endParaRP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s-ES" sz="1400" b="0" i="0" u="none" strike="noStrike" kern="1200" cap="none" spc="-30" normalizeH="0" baseline="0" noProof="0" dirty="0">
                <a:ln>
                  <a:noFill/>
                </a:ln>
                <a:solidFill>
                  <a:prstClr val="white"/>
                </a:solidFill>
                <a:effectLst/>
                <a:uLnTx/>
                <a:uFillTx/>
                <a:latin typeface="Work Sans Light"/>
                <a:ea typeface="+mn-ea"/>
                <a:cs typeface="+mn-cs"/>
              </a:rPr>
              <a:t>(+43% y/y, +</a:t>
            </a:r>
            <a:r>
              <a:rPr lang="es-ES" sz="1400" dirty="0">
                <a:solidFill>
                  <a:prstClr val="white"/>
                </a:solidFill>
                <a:latin typeface="Work Sans Light"/>
              </a:rPr>
              <a:t>34</a:t>
            </a:r>
            <a:r>
              <a:rPr kumimoji="0" lang="es-ES" sz="1400" b="0" i="0" u="none" strike="noStrike" kern="1200" cap="none" spc="-30" normalizeH="0" baseline="0" noProof="0" dirty="0">
                <a:ln>
                  <a:noFill/>
                </a:ln>
                <a:solidFill>
                  <a:prstClr val="white"/>
                </a:solidFill>
                <a:effectLst/>
                <a:uLnTx/>
                <a:uFillTx/>
                <a:latin typeface="Work Sans Light"/>
                <a:ea typeface="+mn-ea"/>
                <a:cs typeface="+mn-cs"/>
              </a:rPr>
              <a:t>% y/y*) </a:t>
            </a:r>
            <a:endParaRPr kumimoji="0" lang="en-US" sz="1400" b="0" i="0" u="none" strike="noStrike" kern="1200" cap="none" spc="-30" normalizeH="0" baseline="0" noProof="0" dirty="0">
              <a:ln>
                <a:noFill/>
              </a:ln>
              <a:solidFill>
                <a:prstClr val="white"/>
              </a:solidFill>
              <a:effectLst/>
              <a:uLnTx/>
              <a:uFillTx/>
              <a:latin typeface="Work Sans Light"/>
              <a:ea typeface="+mn-ea"/>
              <a:cs typeface="+mn-cs"/>
            </a:endParaRPr>
          </a:p>
        </p:txBody>
      </p:sp>
      <p:sp>
        <p:nvSpPr>
          <p:cNvPr id="2" name="Title 10">
            <a:extLst>
              <a:ext uri="{FF2B5EF4-FFF2-40B4-BE49-F238E27FC236}">
                <a16:creationId xmlns:a16="http://schemas.microsoft.com/office/drawing/2014/main" id="{924A87E3-7227-4BA2-B80E-4A8F60FA058A}"/>
              </a:ext>
            </a:extLst>
          </p:cNvPr>
          <p:cNvSpPr txBox="1">
            <a:spLocks/>
          </p:cNvSpPr>
          <p:nvPr/>
        </p:nvSpPr>
        <p:spPr>
          <a:xfrm>
            <a:off x="442913" y="949845"/>
            <a:ext cx="11306175" cy="77559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spc="-30" baseline="0">
                <a:solidFill>
                  <a:schemeClr val="accent1"/>
                </a:solidFill>
                <a:latin typeface="+mj-lt"/>
                <a:ea typeface="+mj-ea"/>
                <a:cs typeface="+mj-cs"/>
              </a:defRPr>
            </a:lvl1pPr>
          </a:lstStyle>
          <a:p>
            <a:r>
              <a:rPr lang="en-US" dirty="0" err="1"/>
              <a:t>Första</a:t>
            </a:r>
            <a:r>
              <a:rPr lang="en-US" dirty="0"/>
              <a:t> </a:t>
            </a:r>
            <a:r>
              <a:rPr lang="en-US" dirty="0" err="1"/>
              <a:t>kvartalet</a:t>
            </a:r>
            <a:r>
              <a:rPr lang="en-US" dirty="0"/>
              <a:t> 2023</a:t>
            </a:r>
          </a:p>
          <a:p>
            <a:r>
              <a:rPr lang="sv-SE" sz="2000" dirty="0"/>
              <a:t>Stark start på året; resultat bekräftat enligt förhandsbeskedet från den 13 april</a:t>
            </a:r>
          </a:p>
          <a:p>
            <a:endParaRPr lang="en-US" dirty="0"/>
          </a:p>
        </p:txBody>
      </p:sp>
      <p:sp>
        <p:nvSpPr>
          <p:cNvPr id="5" name="TextBox 5">
            <a:extLst>
              <a:ext uri="{FF2B5EF4-FFF2-40B4-BE49-F238E27FC236}">
                <a16:creationId xmlns:a16="http://schemas.microsoft.com/office/drawing/2014/main" id="{10A0E112-F8D2-74A1-2C81-F769EEC79720}"/>
              </a:ext>
            </a:extLst>
          </p:cNvPr>
          <p:cNvSpPr txBox="1">
            <a:spLocks/>
          </p:cNvSpPr>
          <p:nvPr/>
        </p:nvSpPr>
        <p:spPr bwMode="gray">
          <a:xfrm>
            <a:off x="9126692" y="3408746"/>
            <a:ext cx="2622396" cy="1188000"/>
          </a:xfrm>
          <a:prstGeom prst="rect">
            <a:avLst/>
          </a:prstGeom>
          <a:solidFill>
            <a:schemeClr val="accent1"/>
          </a:solidFill>
          <a:ln>
            <a:noFill/>
          </a:ln>
        </p:spPr>
        <p:txBody>
          <a:bodyPr vert="horz" wrap="square" lIns="72000" tIns="72000" rIns="72000" bIns="72000" rtlCol="0" anchor="ctr">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lang="en-US" sz="1800" dirty="0">
                <a:solidFill>
                  <a:prstClr val="white"/>
                </a:solidFill>
                <a:latin typeface="Work Sans Medium" pitchFamily="2" charset="0"/>
              </a:rPr>
              <a:t>F</a:t>
            </a:r>
            <a:r>
              <a:rPr kumimoji="0" lang="en-US" sz="1800" b="0" i="0" u="none" strike="noStrike" kern="1200" cap="none" spc="-30" normalizeH="0" baseline="0" noProof="0" dirty="0" err="1">
                <a:ln>
                  <a:noFill/>
                </a:ln>
                <a:solidFill>
                  <a:prstClr val="white"/>
                </a:solidFill>
                <a:effectLst/>
                <a:uLnTx/>
                <a:uFillTx/>
                <a:latin typeface="Work Sans Medium" pitchFamily="2" charset="0"/>
                <a:ea typeface="+mn-ea"/>
                <a:cs typeface="+mn-cs"/>
              </a:rPr>
              <a:t>ritt</a:t>
            </a:r>
            <a:r>
              <a:rPr kumimoji="0" lang="en-US" sz="1800" b="0" i="0" u="none" strike="noStrike" kern="1200" cap="none" spc="-30" normalizeH="0" baseline="0" noProof="0" dirty="0">
                <a:ln>
                  <a:noFill/>
                </a:ln>
                <a:solidFill>
                  <a:prstClr val="white"/>
                </a:solidFill>
                <a:effectLst/>
                <a:uLnTx/>
                <a:uFillTx/>
                <a:latin typeface="Work Sans Medium" pitchFamily="2" charset="0"/>
                <a:ea typeface="+mn-ea"/>
                <a:cs typeface="+mn-cs"/>
              </a:rPr>
              <a:t> </a:t>
            </a:r>
            <a:r>
              <a:rPr kumimoji="0" lang="en-US" sz="1800" b="0" i="0" u="none" strike="noStrike" kern="1200" cap="none" spc="-30" normalizeH="0" baseline="0" noProof="0" dirty="0" err="1">
                <a:ln>
                  <a:noFill/>
                </a:ln>
                <a:solidFill>
                  <a:prstClr val="white"/>
                </a:solidFill>
                <a:effectLst/>
                <a:uLnTx/>
                <a:uFillTx/>
                <a:latin typeface="Work Sans Medium" pitchFamily="2" charset="0"/>
                <a:ea typeface="+mn-ea"/>
                <a:cs typeface="+mn-cs"/>
              </a:rPr>
              <a:t>kassaflöde</a:t>
            </a:r>
            <a:endParaRPr kumimoji="0" lang="en-US" sz="1800" b="0" i="0" u="none" strike="noStrike" kern="1200" cap="none" spc="-30" normalizeH="0" baseline="0" noProof="0" dirty="0">
              <a:ln>
                <a:noFill/>
              </a:ln>
              <a:solidFill>
                <a:prstClr val="white"/>
              </a:solidFill>
              <a:effectLst/>
              <a:uLnTx/>
              <a:uFillTx/>
              <a:latin typeface="Work Sans Medium" pitchFamily="2" charset="0"/>
              <a:ea typeface="+mn-ea"/>
              <a:cs typeface="+mn-cs"/>
            </a:endParaRP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lang="en-US" sz="1800" dirty="0">
                <a:solidFill>
                  <a:prstClr val="white"/>
                </a:solidFill>
                <a:latin typeface="Work Sans Medium" pitchFamily="2" charset="0"/>
              </a:rPr>
              <a:t>740 </a:t>
            </a:r>
            <a:r>
              <a:rPr lang="en-US" sz="1800" dirty="0" err="1">
                <a:solidFill>
                  <a:prstClr val="white"/>
                </a:solidFill>
                <a:latin typeface="Work Sans Medium" pitchFamily="2" charset="0"/>
              </a:rPr>
              <a:t>mkr</a:t>
            </a:r>
            <a:endParaRPr kumimoji="0" lang="en-US" sz="1800" b="0" i="0" u="none" strike="noStrike" kern="1200" cap="none" spc="-30" normalizeH="0" baseline="0" noProof="0" dirty="0">
              <a:ln>
                <a:noFill/>
              </a:ln>
              <a:solidFill>
                <a:prstClr val="white"/>
              </a:solidFill>
              <a:effectLst/>
              <a:uLnTx/>
              <a:uFillTx/>
              <a:latin typeface="Work Sans Medium" pitchFamily="2" charset="0"/>
            </a:endParaRPr>
          </a:p>
        </p:txBody>
      </p:sp>
      <p:sp>
        <p:nvSpPr>
          <p:cNvPr id="6" name="TextBox 5">
            <a:extLst>
              <a:ext uri="{FF2B5EF4-FFF2-40B4-BE49-F238E27FC236}">
                <a16:creationId xmlns:a16="http://schemas.microsoft.com/office/drawing/2014/main" id="{3B57143A-152F-3787-F53D-11246D58DD9B}"/>
              </a:ext>
            </a:extLst>
          </p:cNvPr>
          <p:cNvSpPr txBox="1">
            <a:spLocks/>
          </p:cNvSpPr>
          <p:nvPr/>
        </p:nvSpPr>
        <p:spPr bwMode="gray">
          <a:xfrm>
            <a:off x="6364288" y="4682871"/>
            <a:ext cx="2622396" cy="1188000"/>
          </a:xfrm>
          <a:prstGeom prst="rect">
            <a:avLst/>
          </a:prstGeom>
          <a:solidFill>
            <a:schemeClr val="accent5"/>
          </a:solidFill>
          <a:ln>
            <a:noFill/>
          </a:ln>
        </p:spPr>
        <p:txBody>
          <a:bodyPr vert="horz" wrap="square" lIns="72000" tIns="72000" rIns="72000" bIns="72000" rtlCol="0" anchor="ctr">
            <a:no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lang="en-US" sz="1800" dirty="0" err="1">
                <a:solidFill>
                  <a:prstClr val="white"/>
                </a:solidFill>
                <a:latin typeface="Work Sans Medium" pitchFamily="2" charset="0"/>
              </a:rPr>
              <a:t>Nettoskuld</a:t>
            </a:r>
            <a:r>
              <a:rPr lang="en-US" sz="1800" dirty="0">
                <a:solidFill>
                  <a:prstClr val="white"/>
                </a:solidFill>
                <a:latin typeface="Work Sans Medium" pitchFamily="2" charset="0"/>
              </a:rPr>
              <a:t>/EBITDA </a:t>
            </a:r>
          </a:p>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lang="en-US" sz="1400" dirty="0">
                <a:solidFill>
                  <a:prstClr val="white"/>
                </a:solidFill>
                <a:latin typeface="Work Sans Light"/>
              </a:rPr>
              <a:t>1.36</a:t>
            </a:r>
            <a:endParaRPr kumimoji="0" lang="en-US" sz="1400" b="0" i="0" u="none" strike="noStrike" kern="1200" cap="none" spc="-30" normalizeH="0" baseline="0" noProof="0" dirty="0">
              <a:ln>
                <a:noFill/>
              </a:ln>
              <a:solidFill>
                <a:prstClr val="white"/>
              </a:solidFill>
              <a:effectLst/>
              <a:uLnTx/>
              <a:uFillTx/>
              <a:latin typeface="Work Sans Light"/>
              <a:ea typeface="+mn-ea"/>
              <a:cs typeface="+mn-cs"/>
            </a:endParaRPr>
          </a:p>
        </p:txBody>
      </p:sp>
      <p:sp>
        <p:nvSpPr>
          <p:cNvPr id="18" name="Date Placeholder 4">
            <a:extLst>
              <a:ext uri="{FF2B5EF4-FFF2-40B4-BE49-F238E27FC236}">
                <a16:creationId xmlns:a16="http://schemas.microsoft.com/office/drawing/2014/main" id="{BF7721B3-03C7-4435-3E69-D0238D44C553}"/>
              </a:ext>
            </a:extLst>
          </p:cNvPr>
          <p:cNvSpPr txBox="1">
            <a:spLocks/>
          </p:cNvSpPr>
          <p:nvPr/>
        </p:nvSpPr>
        <p:spPr>
          <a:xfrm>
            <a:off x="10585712" y="6456641"/>
            <a:ext cx="1172437" cy="184666"/>
          </a:xfrm>
          <a:prstGeom prst="rect">
            <a:avLst/>
          </a:prstGeom>
        </p:spPr>
        <p:txBody>
          <a:bodyPr vert="horz" wrap="none" lIns="0" tIns="0" rIns="0" bIns="0" rtlCol="0" anchor="ctr">
            <a:spAutoFit/>
          </a:bodyPr>
          <a:lstStyle>
            <a:defPPr>
              <a:defRPr lang="en-US"/>
            </a:defPPr>
            <a:lvl1pPr algn="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30" normalizeH="0" baseline="0" noProof="0" dirty="0" err="1">
                <a:ln>
                  <a:noFill/>
                </a:ln>
                <a:solidFill>
                  <a:srgbClr val="2067CA"/>
                </a:solidFill>
                <a:effectLst/>
                <a:uLnTx/>
                <a:uFillTx/>
                <a:latin typeface="Work Sans Light"/>
                <a:ea typeface="+mn-ea"/>
                <a:cs typeface="+mn-cs"/>
              </a:rPr>
              <a:t>Årsstämma</a:t>
            </a:r>
            <a:r>
              <a:rPr kumimoji="0" lang="en-GB" sz="1200" b="0" i="0" u="none" strike="noStrike" kern="1200" cap="none" spc="-30" normalizeH="0" baseline="0" noProof="0" dirty="0">
                <a:ln>
                  <a:noFill/>
                </a:ln>
                <a:solidFill>
                  <a:srgbClr val="2067CA"/>
                </a:solidFill>
                <a:effectLst/>
                <a:uLnTx/>
                <a:uFillTx/>
                <a:latin typeface="Work Sans Light"/>
                <a:ea typeface="+mn-ea"/>
                <a:cs typeface="+mn-cs"/>
              </a:rPr>
              <a:t> 2023</a:t>
            </a:r>
            <a:endParaRPr kumimoji="0" lang="en-US" sz="1200" b="0" i="0" u="none" strike="noStrike" kern="1200" cap="none" spc="-30" normalizeH="0" baseline="0" noProof="0" dirty="0">
              <a:ln>
                <a:noFill/>
              </a:ln>
              <a:solidFill>
                <a:srgbClr val="2067CA"/>
              </a:solidFill>
              <a:effectLst/>
              <a:uLnTx/>
              <a:uFillTx/>
              <a:latin typeface="Work Sans Light"/>
              <a:ea typeface="+mn-ea"/>
              <a:cs typeface="+mn-cs"/>
            </a:endParaRPr>
          </a:p>
        </p:txBody>
      </p:sp>
    </p:spTree>
    <p:extLst>
      <p:ext uri="{BB962C8B-B14F-4D97-AF65-F5344CB8AC3E}">
        <p14:creationId xmlns:p14="http://schemas.microsoft.com/office/powerpoint/2010/main" val="952712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17577634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4000"/>
            <a:ext cx="10864800" cy="4460400"/>
          </a:xfrm>
        </p:spPr>
        <p:txBody>
          <a:bodyPr vert="horz" lIns="0" tIns="0" rIns="0" anchor="t" anchorCtr="0"/>
          <a:lstStyle/>
          <a:p>
            <a:pPr defTabSz="538163">
              <a:lnSpc>
                <a:spcPct val="100000"/>
              </a:lnSpc>
              <a:spcBef>
                <a:spcPts val="600"/>
              </a:spcBef>
              <a:spcAft>
                <a:spcPts val="600"/>
              </a:spcAft>
              <a:tabLst>
                <a:tab pos="1612900" algn="l"/>
              </a:tabLst>
            </a:pPr>
            <a:r>
              <a:rPr lang="sv-SE" sz="3600" dirty="0">
                <a:latin typeface="Work Sans SemiBold" pitchFamily="2" charset="0"/>
              </a:rPr>
              <a:t>Val av ordförande vid stämman</a:t>
            </a:r>
            <a:br>
              <a:rPr lang="sv-SE" sz="3600" dirty="0">
                <a:latin typeface="Work Sans SemiBold" pitchFamily="2" charset="0"/>
              </a:rPr>
            </a:br>
            <a:br>
              <a:rPr lang="sv-SE" sz="3600" dirty="0">
                <a:latin typeface="Work Sans SemiBold" pitchFamily="2" charset="0"/>
              </a:rPr>
            </a:br>
            <a:br>
              <a:rPr lang="sv-SE" sz="3600" dirty="0">
                <a:latin typeface="Work Sans SemiBold" pitchFamily="2" charset="0"/>
              </a:rPr>
            </a:br>
            <a:endParaRPr lang="en-US" sz="3600" dirty="0">
              <a:latin typeface="Work Sans SemiBold" pitchFamily="2" charset="0"/>
            </a:endParaRPr>
          </a:p>
        </p:txBody>
      </p:sp>
      <p:sp>
        <p:nvSpPr>
          <p:cNvPr id="18" name="TextBox 17">
            <a:extLst>
              <a:ext uri="{FF2B5EF4-FFF2-40B4-BE49-F238E27FC236}">
                <a16:creationId xmlns:a16="http://schemas.microsoft.com/office/drawing/2014/main" id="{DAA6E633-C5E4-495B-922D-A7DD5196D284}"/>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2</a:t>
            </a:r>
            <a:endParaRPr lang="en-US" sz="5000" spc="-30" dirty="0">
              <a:solidFill>
                <a:schemeClr val="bg1"/>
              </a:solidFill>
            </a:endParaRPr>
          </a:p>
        </p:txBody>
      </p:sp>
      <p:sp>
        <p:nvSpPr>
          <p:cNvPr id="40" name="TextBox 39">
            <a:extLst>
              <a:ext uri="{FF2B5EF4-FFF2-40B4-BE49-F238E27FC236}">
                <a16:creationId xmlns:a16="http://schemas.microsoft.com/office/drawing/2014/main" id="{F07BA09F-9423-4103-A0FF-0F3490EFE329}"/>
              </a:ext>
            </a:extLst>
          </p:cNvPr>
          <p:cNvSpPr txBox="1"/>
          <p:nvPr/>
        </p:nvSpPr>
        <p:spPr>
          <a:xfrm>
            <a:off x="858167" y="2834240"/>
            <a:ext cx="10864799" cy="1615827"/>
          </a:xfrm>
          <a:prstGeom prst="rect">
            <a:avLst/>
          </a:prstGeom>
          <a:noFill/>
          <a:ln>
            <a:noFill/>
          </a:ln>
        </p:spPr>
        <p:txBody>
          <a:bodyPr wrap="square" lIns="0" tIns="0" rIns="0" bIns="0">
            <a:spAutoFit/>
          </a:bodyPr>
          <a:lstStyle/>
          <a:p>
            <a:r>
              <a:rPr lang="sv-SE" sz="3600" spc="-30" dirty="0">
                <a:solidFill>
                  <a:srgbClr val="002060"/>
                </a:solidFill>
              </a:rPr>
              <a:t>Förslag:</a:t>
            </a:r>
          </a:p>
          <a:p>
            <a:endParaRPr lang="sv-SE" sz="500" spc="-30" dirty="0">
              <a:solidFill>
                <a:srgbClr val="002060"/>
              </a:solidFill>
            </a:endParaRPr>
          </a:p>
          <a:p>
            <a:r>
              <a:rPr lang="sv-SE" sz="3600" spc="-30" dirty="0">
                <a:solidFill>
                  <a:srgbClr val="00264E"/>
                </a:solidFill>
              </a:rPr>
              <a:t>Georg Brunstam</a:t>
            </a:r>
            <a:br>
              <a:rPr lang="sv-SE" sz="2800" spc="-30" dirty="0">
                <a:solidFill>
                  <a:srgbClr val="002060"/>
                </a:solidFill>
              </a:rPr>
            </a:br>
            <a:endParaRPr lang="en-US" sz="2800" dirty="0">
              <a:solidFill>
                <a:srgbClr val="002060"/>
              </a:solidFill>
            </a:endParaRPr>
          </a:p>
        </p:txBody>
      </p:sp>
      <p:sp>
        <p:nvSpPr>
          <p:cNvPr id="2" name="Slide Number Placeholder 6">
            <a:extLst>
              <a:ext uri="{FF2B5EF4-FFF2-40B4-BE49-F238E27FC236}">
                <a16:creationId xmlns:a16="http://schemas.microsoft.com/office/drawing/2014/main" id="{961D1580-FD1A-BC05-801E-CE3E64CB2D2E}"/>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869209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9C5BB6D9-8AE6-478A-87D5-361BB19B6DE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14" name="Object 13" hidden="1">
                        <a:extLst>
                          <a:ext uri="{FF2B5EF4-FFF2-40B4-BE49-F238E27FC236}">
                            <a16:creationId xmlns:a16="http://schemas.microsoft.com/office/drawing/2014/main" id="{9C5BB6D9-8AE6-478A-87D5-361BB19B6D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E8AD9E48-5766-4495-B76D-18C9ABA505CC}"/>
              </a:ext>
            </a:extLst>
          </p:cNvPr>
          <p:cNvSpPr>
            <a:spLocks noGrp="1"/>
          </p:cNvSpPr>
          <p:nvPr>
            <p:ph type="ftr" sz="quarter" idx="11"/>
          </p:nvPr>
        </p:nvSpPr>
        <p:spPr/>
        <p:txBody>
          <a:bodyPr/>
          <a:lstStyle/>
          <a:p>
            <a:r>
              <a:rPr lang="en-US" noProof="0" dirty="0"/>
              <a:t>The Co-Development Company</a:t>
            </a:r>
          </a:p>
        </p:txBody>
      </p:sp>
      <p:pic>
        <p:nvPicPr>
          <p:cNvPr id="16" name="Content Placeholder 15">
            <a:extLst>
              <a:ext uri="{FF2B5EF4-FFF2-40B4-BE49-F238E27FC236}">
                <a16:creationId xmlns:a16="http://schemas.microsoft.com/office/drawing/2014/main" id="{201501A0-DEDF-4E9D-B49E-9DE6A5DB59DB}"/>
              </a:ext>
            </a:extLst>
          </p:cNvPr>
          <p:cNvPicPr>
            <a:picLocks noGrp="1" noChangeAspect="1"/>
          </p:cNvPicPr>
          <p:nvPr>
            <p:ph sz="quarter" idx="13"/>
          </p:nvPr>
        </p:nvPicPr>
        <p:blipFill>
          <a:blip r:embed="rId5"/>
          <a:stretch>
            <a:fillRect/>
          </a:stretch>
        </p:blipFill>
        <p:spPr>
          <a:xfrm>
            <a:off x="442913" y="1990542"/>
            <a:ext cx="3408362" cy="2272241"/>
          </a:xfrm>
        </p:spPr>
      </p:pic>
      <p:pic>
        <p:nvPicPr>
          <p:cNvPr id="19" name="Content Placeholder 18" descr="A picture containing sky, water, outdoor, nature&#10;&#10;Description automatically generated">
            <a:extLst>
              <a:ext uri="{FF2B5EF4-FFF2-40B4-BE49-F238E27FC236}">
                <a16:creationId xmlns:a16="http://schemas.microsoft.com/office/drawing/2014/main" id="{4B610077-A798-4C96-828D-6418478F95EA}"/>
              </a:ext>
            </a:extLst>
          </p:cNvPr>
          <p:cNvPicPr>
            <a:picLocks noGrp="1" noChangeAspect="1"/>
          </p:cNvPicPr>
          <p:nvPr>
            <p:ph sz="quarter" idx="14"/>
          </p:nvPr>
        </p:nvPicPr>
        <p:blipFill rotWithShape="1">
          <a:blip r:embed="rId6">
            <a:extLst>
              <a:ext uri="{28A0092B-C50C-407E-A947-70E740481C1C}">
                <a14:useLocalDpi xmlns:a14="http://schemas.microsoft.com/office/drawing/2010/main" val="0"/>
              </a:ext>
            </a:extLst>
          </a:blip>
          <a:srcRect l="6354" r="6458"/>
          <a:stretch/>
        </p:blipFill>
        <p:spPr>
          <a:xfrm>
            <a:off x="8340364" y="1988595"/>
            <a:ext cx="3408362" cy="2274188"/>
          </a:xfrm>
        </p:spPr>
      </p:pic>
      <p:sp>
        <p:nvSpPr>
          <p:cNvPr id="10" name="Text Placeholder 9">
            <a:extLst>
              <a:ext uri="{FF2B5EF4-FFF2-40B4-BE49-F238E27FC236}">
                <a16:creationId xmlns:a16="http://schemas.microsoft.com/office/drawing/2014/main" id="{0F361B35-BA01-472D-9317-D0645BB40C7C}"/>
              </a:ext>
            </a:extLst>
          </p:cNvPr>
          <p:cNvSpPr>
            <a:spLocks noGrp="1"/>
          </p:cNvSpPr>
          <p:nvPr>
            <p:ph type="body" sz="quarter" idx="17"/>
          </p:nvPr>
        </p:nvSpPr>
        <p:spPr>
          <a:xfrm>
            <a:off x="442913" y="1328492"/>
            <a:ext cx="3408725" cy="394705"/>
          </a:xfrm>
          <a:solidFill>
            <a:srgbClr val="4A7B10"/>
          </a:solidFill>
        </p:spPr>
        <p:txBody>
          <a:bodyPr lIns="144000" tIns="72000" rIns="72000" bIns="72000" anchor="ctr" anchorCtr="0"/>
          <a:lstStyle/>
          <a:p>
            <a:r>
              <a:rPr lang="en-US" sz="1800" dirty="0" err="1">
                <a:solidFill>
                  <a:schemeClr val="bg1"/>
                </a:solidFill>
              </a:rPr>
              <a:t>Trender</a:t>
            </a:r>
            <a:r>
              <a:rPr lang="en-US" sz="1800" dirty="0">
                <a:solidFill>
                  <a:schemeClr val="bg1"/>
                </a:solidFill>
              </a:rPr>
              <a:t> &amp; </a:t>
            </a:r>
            <a:r>
              <a:rPr lang="en-US" sz="1800" dirty="0" err="1">
                <a:solidFill>
                  <a:schemeClr val="bg1"/>
                </a:solidFill>
              </a:rPr>
              <a:t>marknadsutsikter</a:t>
            </a:r>
            <a:endParaRPr lang="en-US" sz="1800" dirty="0">
              <a:solidFill>
                <a:schemeClr val="bg1"/>
              </a:solidFill>
            </a:endParaRPr>
          </a:p>
        </p:txBody>
      </p:sp>
      <p:sp>
        <p:nvSpPr>
          <p:cNvPr id="11" name="Text Placeholder 10">
            <a:extLst>
              <a:ext uri="{FF2B5EF4-FFF2-40B4-BE49-F238E27FC236}">
                <a16:creationId xmlns:a16="http://schemas.microsoft.com/office/drawing/2014/main" id="{7EB14BFC-FDEF-46F9-8C0D-927612459FB1}"/>
              </a:ext>
            </a:extLst>
          </p:cNvPr>
          <p:cNvSpPr>
            <a:spLocks noGrp="1"/>
          </p:cNvSpPr>
          <p:nvPr>
            <p:ph type="body" sz="quarter" idx="18"/>
          </p:nvPr>
        </p:nvSpPr>
        <p:spPr>
          <a:xfrm>
            <a:off x="8340364" y="1328492"/>
            <a:ext cx="3408725" cy="394705"/>
          </a:xfrm>
          <a:solidFill>
            <a:srgbClr val="00264E"/>
          </a:solidFill>
        </p:spPr>
        <p:txBody>
          <a:bodyPr lIns="144000" tIns="72000" rIns="72000" bIns="72000" anchor="ctr" anchorCtr="0"/>
          <a:lstStyle/>
          <a:p>
            <a:r>
              <a:rPr lang="en-US" sz="1800" dirty="0" err="1">
                <a:solidFill>
                  <a:schemeClr val="bg1"/>
                </a:solidFill>
              </a:rPr>
              <a:t>Updaterad</a:t>
            </a:r>
            <a:r>
              <a:rPr lang="en-US" sz="1800" dirty="0">
                <a:solidFill>
                  <a:schemeClr val="bg1"/>
                </a:solidFill>
              </a:rPr>
              <a:t> strategi</a:t>
            </a:r>
          </a:p>
        </p:txBody>
      </p:sp>
      <p:sp>
        <p:nvSpPr>
          <p:cNvPr id="7" name="Title 6">
            <a:extLst>
              <a:ext uri="{FF2B5EF4-FFF2-40B4-BE49-F238E27FC236}">
                <a16:creationId xmlns:a16="http://schemas.microsoft.com/office/drawing/2014/main" id="{FA9A5609-2604-4ACF-85FE-FA0AECDA3ADD}"/>
              </a:ext>
            </a:extLst>
          </p:cNvPr>
          <p:cNvSpPr>
            <a:spLocks noGrp="1"/>
          </p:cNvSpPr>
          <p:nvPr>
            <p:ph type="title"/>
          </p:nvPr>
        </p:nvSpPr>
        <p:spPr/>
        <p:txBody>
          <a:bodyPr vert="horz"/>
          <a:lstStyle/>
          <a:p>
            <a:r>
              <a:rPr lang="sv-SE" dirty="0"/>
              <a:t>Väl positionerade, med en bred produktportfölj och ambitiös aspiration ser vi starka tillväxtmöjligheter framöver</a:t>
            </a:r>
            <a:endParaRPr lang="en-US" dirty="0"/>
          </a:p>
        </p:txBody>
      </p:sp>
      <p:pic>
        <p:nvPicPr>
          <p:cNvPr id="15" name="Content Placeholder 14">
            <a:extLst>
              <a:ext uri="{FF2B5EF4-FFF2-40B4-BE49-F238E27FC236}">
                <a16:creationId xmlns:a16="http://schemas.microsoft.com/office/drawing/2014/main" id="{E2F5289B-B5A5-4896-A038-C049B338AFE2}"/>
              </a:ext>
            </a:extLst>
          </p:cNvPr>
          <p:cNvPicPr>
            <a:picLocks noGrp="1" noChangeAspect="1"/>
          </p:cNvPicPr>
          <p:nvPr>
            <p:ph sz="quarter" idx="19"/>
          </p:nvPr>
        </p:nvPicPr>
        <p:blipFill>
          <a:blip r:embed="rId7"/>
          <a:stretch>
            <a:fillRect/>
          </a:stretch>
        </p:blipFill>
        <p:spPr>
          <a:xfrm>
            <a:off x="4390412" y="1989568"/>
            <a:ext cx="3409950" cy="2274188"/>
          </a:xfrm>
        </p:spPr>
      </p:pic>
      <p:sp>
        <p:nvSpPr>
          <p:cNvPr id="13" name="Text Placeholder 12">
            <a:extLst>
              <a:ext uri="{FF2B5EF4-FFF2-40B4-BE49-F238E27FC236}">
                <a16:creationId xmlns:a16="http://schemas.microsoft.com/office/drawing/2014/main" id="{2C91A5D5-0376-427B-9F91-5338582CF4AD}"/>
              </a:ext>
            </a:extLst>
          </p:cNvPr>
          <p:cNvSpPr>
            <a:spLocks noGrp="1"/>
          </p:cNvSpPr>
          <p:nvPr>
            <p:ph type="body" sz="quarter" idx="20"/>
          </p:nvPr>
        </p:nvSpPr>
        <p:spPr>
          <a:xfrm>
            <a:off x="4390412" y="1328492"/>
            <a:ext cx="3408725" cy="394705"/>
          </a:xfrm>
          <a:solidFill>
            <a:srgbClr val="2067CA"/>
          </a:solidFill>
          <a:ln>
            <a:noFill/>
          </a:ln>
        </p:spPr>
        <p:txBody>
          <a:bodyPr lIns="144000" tIns="72000" rIns="72000" bIns="72000" anchor="ctr" anchorCtr="0"/>
          <a:lstStyle/>
          <a:p>
            <a:r>
              <a:rPr lang="en-US" sz="1800" dirty="0">
                <a:solidFill>
                  <a:schemeClr val="bg1"/>
                </a:solidFill>
              </a:rPr>
              <a:t>AAK:s </a:t>
            </a:r>
            <a:r>
              <a:rPr lang="en-US" sz="1800" dirty="0" err="1">
                <a:solidFill>
                  <a:schemeClr val="bg1"/>
                </a:solidFill>
              </a:rPr>
              <a:t>styrkor</a:t>
            </a:r>
            <a:endParaRPr lang="en-US" sz="1800" dirty="0">
              <a:solidFill>
                <a:schemeClr val="bg1"/>
              </a:solidFill>
            </a:endParaRPr>
          </a:p>
        </p:txBody>
      </p:sp>
      <p:sp>
        <p:nvSpPr>
          <p:cNvPr id="21" name="Rectangle 20">
            <a:extLst>
              <a:ext uri="{FF2B5EF4-FFF2-40B4-BE49-F238E27FC236}">
                <a16:creationId xmlns:a16="http://schemas.microsoft.com/office/drawing/2014/main" id="{0726AA97-562B-4D8C-B772-F568385C95D4}"/>
              </a:ext>
            </a:extLst>
          </p:cNvPr>
          <p:cNvSpPr/>
          <p:nvPr/>
        </p:nvSpPr>
        <p:spPr>
          <a:xfrm>
            <a:off x="8340364" y="4449170"/>
            <a:ext cx="3409200" cy="1719618"/>
          </a:xfrm>
          <a:prstGeom prst="rect">
            <a:avLst/>
          </a:prstGeom>
          <a:solidFill>
            <a:srgbClr val="00264E"/>
          </a:solidFill>
          <a:ln w="9525" cap="flat">
            <a:noFill/>
            <a:prstDash val="solid"/>
            <a:miter/>
          </a:ln>
        </p:spPr>
        <p:txBody>
          <a:bodyPr lIns="126000" tIns="108000" rIns="72000" bIns="72000" rtlCol="0" anchor="t" anchorCtr="0"/>
          <a:lstStyle/>
          <a:p>
            <a:pPr marR="0" lvl="0" algn="l" defTabSz="914400" rtl="0" eaLnBrk="1" fontAlgn="auto" latinLnBrk="0" hangingPunct="1">
              <a:lnSpc>
                <a:spcPct val="100000"/>
              </a:lnSpc>
              <a:spcBef>
                <a:spcPts val="0"/>
              </a:spcBef>
              <a:spcAft>
                <a:spcPts val="0"/>
              </a:spcAft>
              <a:buClrTx/>
              <a:buSzTx/>
              <a:tabLst/>
              <a:defRPr/>
            </a:pPr>
            <a:r>
              <a:rPr kumimoji="0" lang="sv-SE" sz="1600" b="0" i="0" u="none" strike="noStrike" kern="1200" cap="none" spc="-30" normalizeH="0" baseline="0" noProof="0" dirty="0">
                <a:ln>
                  <a:noFill/>
                </a:ln>
                <a:solidFill>
                  <a:schemeClr val="bg1"/>
                </a:solidFill>
                <a:effectLst/>
                <a:uLnTx/>
                <a:uFillTx/>
                <a:latin typeface="Work Sans Medium" pitchFamily="2" charset="0"/>
              </a:rPr>
              <a:t>Vi ser starka tillväxtmöjligheter framöver och har satt upp en ambitiös aspiration att fördubbla vårt värdeskapande per kilo och att fortsätta vår resa mot specialisering</a:t>
            </a:r>
            <a:endParaRPr kumimoji="0" lang="en-US" sz="1600" b="0" i="0" u="none" strike="noStrike" kern="1200" cap="none" spc="-30" normalizeH="0" baseline="0" noProof="0" dirty="0">
              <a:ln>
                <a:noFill/>
              </a:ln>
              <a:solidFill>
                <a:schemeClr val="bg1"/>
              </a:solidFill>
              <a:effectLst/>
              <a:uLnTx/>
              <a:uFillTx/>
              <a:latin typeface="Work Sans Medium" pitchFamily="2" charset="0"/>
            </a:endParaRPr>
          </a:p>
        </p:txBody>
      </p:sp>
      <p:sp>
        <p:nvSpPr>
          <p:cNvPr id="22" name="Rectangle 21">
            <a:extLst>
              <a:ext uri="{FF2B5EF4-FFF2-40B4-BE49-F238E27FC236}">
                <a16:creationId xmlns:a16="http://schemas.microsoft.com/office/drawing/2014/main" id="{E771315B-C1F3-4E7B-ABC8-BCFC3EF80538}"/>
              </a:ext>
            </a:extLst>
          </p:cNvPr>
          <p:cNvSpPr/>
          <p:nvPr/>
        </p:nvSpPr>
        <p:spPr>
          <a:xfrm>
            <a:off x="442913" y="4449170"/>
            <a:ext cx="3407498" cy="1719618"/>
          </a:xfrm>
          <a:prstGeom prst="rect">
            <a:avLst/>
          </a:prstGeom>
          <a:solidFill>
            <a:srgbClr val="4A7A39"/>
          </a:solidFill>
          <a:ln w="9525" cap="flat">
            <a:noFill/>
            <a:prstDash val="solid"/>
            <a:miter/>
          </a:ln>
        </p:spPr>
        <p:txBody>
          <a:bodyPr lIns="126000" tIns="108000" rIns="72000" bIns="72000" rtlCol="0" anchor="t" anchorCtr="0"/>
          <a:lstStyle/>
          <a:p>
            <a:pPr marR="0" lvl="0" algn="l" defTabSz="914400" rtl="0" eaLnBrk="1" fontAlgn="auto" latinLnBrk="0" hangingPunct="1">
              <a:lnSpc>
                <a:spcPct val="100000"/>
              </a:lnSpc>
              <a:spcBef>
                <a:spcPts val="0"/>
              </a:spcBef>
              <a:spcAft>
                <a:spcPts val="0"/>
              </a:spcAft>
              <a:buClrTx/>
              <a:buSzTx/>
              <a:tabLst/>
              <a:defRPr/>
            </a:pPr>
            <a:r>
              <a:rPr kumimoji="0" lang="sv-SE" sz="1600" b="0" i="0" u="none" strike="noStrike" kern="1200" cap="none" spc="-30" normalizeH="0" baseline="0" noProof="0" dirty="0">
                <a:ln>
                  <a:noFill/>
                </a:ln>
                <a:solidFill>
                  <a:schemeClr val="bg1"/>
                </a:solidFill>
                <a:effectLst/>
                <a:uLnTx/>
                <a:uFillTx/>
                <a:latin typeface="Work Sans Medium" pitchFamily="2" charset="0"/>
              </a:rPr>
              <a:t>Väl positionerade för de underliggande trenderna på vår marknad med vår Multi-</a:t>
            </a:r>
            <a:r>
              <a:rPr kumimoji="0" lang="sv-SE" sz="1600" b="0" i="0" u="none" strike="noStrike" kern="1200" cap="none" spc="-30" normalizeH="0" baseline="0" noProof="0" dirty="0" err="1">
                <a:ln>
                  <a:noFill/>
                </a:ln>
                <a:solidFill>
                  <a:schemeClr val="bg1"/>
                </a:solidFill>
                <a:effectLst/>
                <a:uLnTx/>
                <a:uFillTx/>
                <a:latin typeface="Work Sans Medium" pitchFamily="2" charset="0"/>
              </a:rPr>
              <a:t>oil</a:t>
            </a:r>
            <a:r>
              <a:rPr kumimoji="0" lang="sv-SE" sz="1600" b="0" i="0" u="none" strike="noStrike" kern="1200" cap="none" spc="-30" normalizeH="0" baseline="0" noProof="0" dirty="0">
                <a:ln>
                  <a:noFill/>
                </a:ln>
                <a:solidFill>
                  <a:schemeClr val="bg1"/>
                </a:solidFill>
                <a:effectLst/>
                <a:uLnTx/>
                <a:uFillTx/>
                <a:latin typeface="Work Sans Medium" pitchFamily="2" charset="0"/>
              </a:rPr>
              <a:t> </a:t>
            </a:r>
            <a:r>
              <a:rPr kumimoji="0" lang="sv-SE" sz="1600" b="0" i="0" u="none" strike="noStrike" kern="1200" cap="none" spc="-30" normalizeH="0" baseline="0" noProof="0" dirty="0" err="1">
                <a:ln>
                  <a:noFill/>
                </a:ln>
                <a:solidFill>
                  <a:schemeClr val="bg1"/>
                </a:solidFill>
                <a:effectLst/>
                <a:uLnTx/>
                <a:uFillTx/>
                <a:latin typeface="Work Sans Medium" pitchFamily="2" charset="0"/>
              </a:rPr>
              <a:t>Ingredient</a:t>
            </a:r>
            <a:r>
              <a:rPr kumimoji="0" lang="sv-SE" sz="1600" b="0" i="0" u="none" strike="noStrike" kern="1200" cap="none" spc="-30" normalizeH="0" baseline="0" noProof="0" dirty="0">
                <a:ln>
                  <a:noFill/>
                </a:ln>
                <a:solidFill>
                  <a:schemeClr val="bg1"/>
                </a:solidFill>
                <a:effectLst/>
                <a:uLnTx/>
                <a:uFillTx/>
                <a:latin typeface="Work Sans Medium" pitchFamily="2" charset="0"/>
              </a:rPr>
              <a:t> approach</a:t>
            </a:r>
            <a:endParaRPr kumimoji="0" lang="en-US" sz="1600" b="0" i="0" u="none" strike="noStrike" kern="1200" cap="none" spc="-30" normalizeH="0" baseline="0" noProof="0" dirty="0">
              <a:ln>
                <a:noFill/>
              </a:ln>
              <a:solidFill>
                <a:schemeClr val="bg1"/>
              </a:solidFill>
              <a:effectLst/>
              <a:uLnTx/>
              <a:uFillTx/>
              <a:latin typeface="Work Sans Medium" pitchFamily="2" charset="0"/>
            </a:endParaRPr>
          </a:p>
        </p:txBody>
      </p:sp>
      <p:sp>
        <p:nvSpPr>
          <p:cNvPr id="23" name="Rectangle 22">
            <a:extLst>
              <a:ext uri="{FF2B5EF4-FFF2-40B4-BE49-F238E27FC236}">
                <a16:creationId xmlns:a16="http://schemas.microsoft.com/office/drawing/2014/main" id="{BEE26EAF-73AB-4F58-A1E5-224731E28E66}"/>
              </a:ext>
            </a:extLst>
          </p:cNvPr>
          <p:cNvSpPr/>
          <p:nvPr/>
        </p:nvSpPr>
        <p:spPr>
          <a:xfrm>
            <a:off x="4390412" y="4449170"/>
            <a:ext cx="3409951" cy="1719618"/>
          </a:xfrm>
          <a:prstGeom prst="rect">
            <a:avLst/>
          </a:prstGeom>
          <a:solidFill>
            <a:srgbClr val="2067CA"/>
          </a:solidFill>
          <a:ln w="9525" cap="flat">
            <a:noFill/>
            <a:prstDash val="solid"/>
            <a:miter/>
          </a:ln>
        </p:spPr>
        <p:txBody>
          <a:bodyPr lIns="126000" tIns="108000" rIns="72000" bIns="72000" rtlCol="0" anchor="t" anchorCtr="0"/>
          <a:lstStyle/>
          <a:p>
            <a:pPr marR="0" lvl="0" algn="l" defTabSz="914400" rtl="0" eaLnBrk="1" fontAlgn="auto" latinLnBrk="0" hangingPunct="1">
              <a:lnSpc>
                <a:spcPct val="100000"/>
              </a:lnSpc>
              <a:spcBef>
                <a:spcPts val="0"/>
              </a:spcBef>
              <a:spcAft>
                <a:spcPts val="0"/>
              </a:spcAft>
              <a:buClrTx/>
              <a:buSzTx/>
              <a:tabLst/>
              <a:defRPr/>
            </a:pPr>
            <a:r>
              <a:rPr kumimoji="0" lang="sv-SE" sz="1600" b="0" i="0" u="none" strike="noStrike" kern="1200" cap="none" spc="-30" normalizeH="0" baseline="0" noProof="0" dirty="0">
                <a:ln>
                  <a:noFill/>
                </a:ln>
                <a:solidFill>
                  <a:schemeClr val="bg1"/>
                </a:solidFill>
                <a:effectLst/>
                <a:uLnTx/>
                <a:uFillTx/>
                <a:latin typeface="Work Sans Medium" pitchFamily="2" charset="0"/>
              </a:rPr>
              <a:t>Starka resultat trots extrem osäkerhet och volatilitet under de senaste åren - med en bred produktportfölj och smidighet står vi stadigt</a:t>
            </a:r>
            <a:endParaRPr kumimoji="0" lang="en-US" sz="1600" b="0" i="0" u="none" strike="noStrike" kern="1200" cap="none" spc="-30" normalizeH="0" baseline="0" noProof="0" dirty="0">
              <a:ln>
                <a:noFill/>
              </a:ln>
              <a:solidFill>
                <a:schemeClr val="bg1"/>
              </a:solidFill>
              <a:effectLst/>
              <a:uLnTx/>
              <a:uFillTx/>
              <a:latin typeface="Work Sans Medium" pitchFamily="2" charset="0"/>
            </a:endParaRPr>
          </a:p>
        </p:txBody>
      </p:sp>
      <p:sp>
        <p:nvSpPr>
          <p:cNvPr id="17" name="Date Placeholder 4">
            <a:extLst>
              <a:ext uri="{FF2B5EF4-FFF2-40B4-BE49-F238E27FC236}">
                <a16:creationId xmlns:a16="http://schemas.microsoft.com/office/drawing/2014/main" id="{F739DAEC-95C8-4CB6-8B67-DDC9AE909B49}"/>
              </a:ext>
            </a:extLst>
          </p:cNvPr>
          <p:cNvSpPr txBox="1">
            <a:spLocks/>
          </p:cNvSpPr>
          <p:nvPr/>
        </p:nvSpPr>
        <p:spPr>
          <a:xfrm>
            <a:off x="10585712" y="6456641"/>
            <a:ext cx="1172437" cy="184666"/>
          </a:xfrm>
          <a:prstGeom prst="rect">
            <a:avLst/>
          </a:prstGeom>
        </p:spPr>
        <p:txBody>
          <a:bodyPr vert="horz" wrap="none" lIns="0" tIns="0" rIns="0" bIns="0" rtlCol="0" anchor="ctr">
            <a:spAutoFit/>
          </a:bodyPr>
          <a:lstStyle>
            <a:defPPr>
              <a:defRPr lang="en-US"/>
            </a:defPPr>
            <a:lvl1pPr algn="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30" normalizeH="0" baseline="0" noProof="0" dirty="0" err="1">
                <a:ln>
                  <a:noFill/>
                </a:ln>
                <a:solidFill>
                  <a:srgbClr val="2067CA"/>
                </a:solidFill>
                <a:effectLst/>
                <a:uLnTx/>
                <a:uFillTx/>
                <a:latin typeface="Work Sans Light"/>
                <a:ea typeface="+mn-ea"/>
                <a:cs typeface="+mn-cs"/>
              </a:rPr>
              <a:t>Årsstämma</a:t>
            </a:r>
            <a:r>
              <a:rPr kumimoji="0" lang="en-GB" sz="1200" b="0" i="0" u="none" strike="noStrike" kern="1200" cap="none" spc="-30" normalizeH="0" baseline="0" noProof="0" dirty="0">
                <a:ln>
                  <a:noFill/>
                </a:ln>
                <a:solidFill>
                  <a:srgbClr val="2067CA"/>
                </a:solidFill>
                <a:effectLst/>
                <a:uLnTx/>
                <a:uFillTx/>
                <a:latin typeface="Work Sans Light"/>
                <a:ea typeface="+mn-ea"/>
                <a:cs typeface="+mn-cs"/>
              </a:rPr>
              <a:t> 2023</a:t>
            </a:r>
            <a:endParaRPr kumimoji="0" lang="en-US" sz="1200" b="0" i="0" u="none" strike="noStrike" kern="1200" cap="none" spc="-30" normalizeH="0" baseline="0" noProof="0" dirty="0">
              <a:ln>
                <a:noFill/>
              </a:ln>
              <a:solidFill>
                <a:srgbClr val="2067CA"/>
              </a:solidFill>
              <a:effectLst/>
              <a:uLnTx/>
              <a:uFillTx/>
              <a:latin typeface="Work Sans Light"/>
              <a:ea typeface="+mn-ea"/>
              <a:cs typeface="+mn-cs"/>
            </a:endParaRPr>
          </a:p>
        </p:txBody>
      </p:sp>
    </p:spTree>
    <p:extLst>
      <p:ext uri="{BB962C8B-B14F-4D97-AF65-F5344CB8AC3E}">
        <p14:creationId xmlns:p14="http://schemas.microsoft.com/office/powerpoint/2010/main" val="3527238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AEB016D-612E-49ED-8E16-BE75F8B236F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9" imgH="499" progId="TCLayout.ActiveDocument.1">
                  <p:embed/>
                </p:oleObj>
              </mc:Choice>
              <mc:Fallback>
                <p:oleObj name="think-cell Slide" r:id="rId4" imgW="499" imgH="499" progId="TCLayout.ActiveDocument.1">
                  <p:embed/>
                  <p:pic>
                    <p:nvPicPr>
                      <p:cNvPr id="10" name="Object 9" hidden="1">
                        <a:extLst>
                          <a:ext uri="{FF2B5EF4-FFF2-40B4-BE49-F238E27FC236}">
                            <a16:creationId xmlns:a16="http://schemas.microsoft.com/office/drawing/2014/main" id="{6AEB016D-612E-49ED-8E16-BE75F8B236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9" name="Rectangle 38">
            <a:extLst>
              <a:ext uri="{FF2B5EF4-FFF2-40B4-BE49-F238E27FC236}">
                <a16:creationId xmlns:a16="http://schemas.microsoft.com/office/drawing/2014/main" id="{DC143436-A650-4902-AE5D-7A9BF6EBDE19}"/>
              </a:ext>
            </a:extLst>
          </p:cNvPr>
          <p:cNvSpPr/>
          <p:nvPr/>
        </p:nvSpPr>
        <p:spPr>
          <a:xfrm>
            <a:off x="4742799" y="1980829"/>
            <a:ext cx="1131896" cy="1029600"/>
          </a:xfrm>
          <a:prstGeom prst="rect">
            <a:avLst/>
          </a:prstGeom>
          <a:solidFill>
            <a:srgbClr val="EBF4CE"/>
          </a:solidFill>
          <a:ln w="19050" cap="flat">
            <a:solidFill>
              <a:schemeClr val="accent2"/>
            </a:solidFill>
            <a:prstDash val="dash"/>
            <a:miter/>
          </a:ln>
        </p:spPr>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30" normalizeH="0" baseline="0" noProof="0">
              <a:ln>
                <a:noFill/>
              </a:ln>
              <a:solidFill>
                <a:prstClr val="white"/>
              </a:solidFill>
              <a:effectLst/>
              <a:uLnTx/>
              <a:uFillTx/>
              <a:latin typeface="Work Sans Light"/>
              <a:ea typeface="+mn-ea"/>
              <a:cs typeface="+mn-cs"/>
            </a:endParaRPr>
          </a:p>
        </p:txBody>
      </p:sp>
      <p:sp>
        <p:nvSpPr>
          <p:cNvPr id="40" name="Rectangle 39">
            <a:extLst>
              <a:ext uri="{FF2B5EF4-FFF2-40B4-BE49-F238E27FC236}">
                <a16:creationId xmlns:a16="http://schemas.microsoft.com/office/drawing/2014/main" id="{32C94147-7441-467C-A074-17C186D22406}"/>
              </a:ext>
            </a:extLst>
          </p:cNvPr>
          <p:cNvSpPr/>
          <p:nvPr/>
        </p:nvSpPr>
        <p:spPr>
          <a:xfrm>
            <a:off x="3373199" y="3682800"/>
            <a:ext cx="1030217" cy="997200"/>
          </a:xfrm>
          <a:prstGeom prst="rect">
            <a:avLst/>
          </a:prstGeom>
          <a:solidFill>
            <a:srgbClr val="EBF4CE"/>
          </a:solidFill>
          <a:ln w="19050" cap="flat">
            <a:solidFill>
              <a:schemeClr val="accent2"/>
            </a:solidFill>
            <a:prstDash val="dash"/>
            <a:miter/>
          </a:ln>
        </p:spPr>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30" normalizeH="0" baseline="0" noProof="0">
              <a:ln>
                <a:noFill/>
              </a:ln>
              <a:solidFill>
                <a:prstClr val="white"/>
              </a:solidFill>
              <a:effectLst/>
              <a:uLnTx/>
              <a:uFillTx/>
              <a:latin typeface="Work Sans Light"/>
              <a:ea typeface="+mn-ea"/>
              <a:cs typeface="+mn-cs"/>
            </a:endParaRPr>
          </a:p>
        </p:txBody>
      </p:sp>
      <p:sp>
        <p:nvSpPr>
          <p:cNvPr id="2" name="Title 1">
            <a:extLst>
              <a:ext uri="{FF2B5EF4-FFF2-40B4-BE49-F238E27FC236}">
                <a16:creationId xmlns:a16="http://schemas.microsoft.com/office/drawing/2014/main" id="{099E7749-504C-4DC0-8C31-D786813D6D97}"/>
              </a:ext>
            </a:extLst>
          </p:cNvPr>
          <p:cNvSpPr>
            <a:spLocks noGrp="1"/>
          </p:cNvSpPr>
          <p:nvPr>
            <p:ph type="title"/>
          </p:nvPr>
        </p:nvSpPr>
        <p:spPr>
          <a:xfrm>
            <a:off x="442913" y="223200"/>
            <a:ext cx="11306175" cy="775597"/>
          </a:xfrm>
        </p:spPr>
        <p:txBody>
          <a:bodyPr vert="horz"/>
          <a:lstStyle/>
          <a:p>
            <a:r>
              <a:rPr lang="sv-SE" sz="2800" dirty="0"/>
              <a:t>Vår uppdaterade portföljstrategi återspeglar vår uppdaterade syn på hur vi ska investera för att nå vår ambition</a:t>
            </a:r>
            <a:endParaRPr lang="sv-SE" dirty="0"/>
          </a:p>
        </p:txBody>
      </p:sp>
      <p:sp>
        <p:nvSpPr>
          <p:cNvPr id="11" name="Content Placeholder 10">
            <a:extLst>
              <a:ext uri="{FF2B5EF4-FFF2-40B4-BE49-F238E27FC236}">
                <a16:creationId xmlns:a16="http://schemas.microsoft.com/office/drawing/2014/main" id="{07190F92-7925-4D9B-9A4C-B42707D3B497}"/>
              </a:ext>
            </a:extLst>
          </p:cNvPr>
          <p:cNvSpPr txBox="1">
            <a:spLocks/>
          </p:cNvSpPr>
          <p:nvPr/>
        </p:nvSpPr>
        <p:spPr>
          <a:xfrm>
            <a:off x="7157841" y="2703428"/>
            <a:ext cx="652243" cy="138499"/>
          </a:xfrm>
          <a:prstGeom prst="rect">
            <a:avLst/>
          </a:prstGeom>
        </p:spPr>
        <p:txBody>
          <a:bodyPr vert="horz" wrap="square" lIns="0" tIns="0" rIns="0" bIns="0" rtlCol="0" anchor="ctr">
            <a:sp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000" b="0" i="0" u="none" strike="noStrike" kern="1200" cap="none" spc="-30" normalizeH="0" baseline="0" noProof="0">
                <a:ln>
                  <a:noFill/>
                </a:ln>
                <a:solidFill>
                  <a:srgbClr val="00264E"/>
                </a:solidFill>
                <a:effectLst/>
                <a:uLnTx/>
                <a:uFillTx/>
                <a:latin typeface="Work Sans Light"/>
                <a:ea typeface="+mn-ea"/>
                <a:cs typeface="+mn-cs"/>
              </a:rPr>
              <a:t>Dairy</a:t>
            </a:r>
          </a:p>
        </p:txBody>
      </p:sp>
      <p:sp>
        <p:nvSpPr>
          <p:cNvPr id="12" name="Content Placeholder 5">
            <a:extLst>
              <a:ext uri="{FF2B5EF4-FFF2-40B4-BE49-F238E27FC236}">
                <a16:creationId xmlns:a16="http://schemas.microsoft.com/office/drawing/2014/main" id="{90F6AA3C-A8B5-4D0D-A228-7F6AEA9EB9F2}"/>
              </a:ext>
            </a:extLst>
          </p:cNvPr>
          <p:cNvSpPr txBox="1">
            <a:spLocks/>
          </p:cNvSpPr>
          <p:nvPr/>
        </p:nvSpPr>
        <p:spPr>
          <a:xfrm>
            <a:off x="6411134" y="4275459"/>
            <a:ext cx="652243" cy="276999"/>
          </a:xfrm>
          <a:prstGeom prst="rect">
            <a:avLst/>
          </a:prstGeom>
        </p:spPr>
        <p:txBody>
          <a:bodyPr vert="horz" wrap="square" lIns="0" tIns="0" rIns="0" bIns="0" rtlCol="0" anchor="ctr">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000" b="0" i="0" u="none" strike="noStrike" kern="1200" cap="none" spc="-30" normalizeH="0" baseline="0" noProof="0">
                <a:ln>
                  <a:noFill/>
                </a:ln>
                <a:solidFill>
                  <a:srgbClr val="00264E"/>
                </a:solidFill>
                <a:effectLst/>
                <a:uLnTx/>
                <a:uFillTx/>
                <a:latin typeface="Work Sans Light"/>
                <a:ea typeface="+mn-ea"/>
                <a:cs typeface="+mn-cs"/>
              </a:rPr>
              <a:t>Natural Emulsifiers</a:t>
            </a:r>
          </a:p>
        </p:txBody>
      </p:sp>
      <p:sp>
        <p:nvSpPr>
          <p:cNvPr id="13" name="Content Placeholder 10">
            <a:extLst>
              <a:ext uri="{FF2B5EF4-FFF2-40B4-BE49-F238E27FC236}">
                <a16:creationId xmlns:a16="http://schemas.microsoft.com/office/drawing/2014/main" id="{31EFD25E-4901-453A-B018-ECF308C70F2B}"/>
              </a:ext>
            </a:extLst>
          </p:cNvPr>
          <p:cNvSpPr txBox="1">
            <a:spLocks/>
          </p:cNvSpPr>
          <p:nvPr/>
        </p:nvSpPr>
        <p:spPr>
          <a:xfrm>
            <a:off x="6394368" y="2703428"/>
            <a:ext cx="652243" cy="138499"/>
          </a:xfrm>
          <a:prstGeom prst="rect">
            <a:avLst/>
          </a:prstGeom>
        </p:spPr>
        <p:txBody>
          <a:bodyPr vert="horz" wrap="square" lIns="0" tIns="0" rIns="0" bIns="0" rtlCol="0" anchor="ctr">
            <a:sp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000" b="0" i="0" u="none" strike="noStrike" kern="1200" cap="none" spc="-30" normalizeH="0" baseline="0" noProof="0">
                <a:ln>
                  <a:noFill/>
                </a:ln>
                <a:solidFill>
                  <a:srgbClr val="00264E"/>
                </a:solidFill>
                <a:effectLst/>
                <a:uLnTx/>
                <a:uFillTx/>
                <a:latin typeface="Work Sans Light"/>
                <a:ea typeface="+mn-ea"/>
                <a:cs typeface="+mn-cs"/>
              </a:rPr>
              <a:t>Bakery</a:t>
            </a:r>
          </a:p>
        </p:txBody>
      </p:sp>
      <p:sp>
        <p:nvSpPr>
          <p:cNvPr id="14" name="Text Placeholder 6">
            <a:extLst>
              <a:ext uri="{FF2B5EF4-FFF2-40B4-BE49-F238E27FC236}">
                <a16:creationId xmlns:a16="http://schemas.microsoft.com/office/drawing/2014/main" id="{555C0542-FAF9-4722-AB15-2B3401D82A43}"/>
              </a:ext>
            </a:extLst>
          </p:cNvPr>
          <p:cNvSpPr txBox="1">
            <a:spLocks/>
          </p:cNvSpPr>
          <p:nvPr/>
        </p:nvSpPr>
        <p:spPr>
          <a:xfrm>
            <a:off x="3474604" y="1652145"/>
            <a:ext cx="2437280" cy="196653"/>
          </a:xfrm>
          <a:prstGeom prst="rect">
            <a:avLst/>
          </a:prstGeom>
        </p:spPr>
        <p:txBody>
          <a:bodyPr vert="horz" wrap="square" lIns="0" tIns="0" rIns="0" bIns="0" rtlCol="0" anchor="ctr">
            <a:noAutofit/>
          </a:bodyPr>
          <a:lstStyle>
            <a:lvl1pPr marL="0" indent="0" algn="l" defTabSz="914400" rtl="0" eaLnBrk="1" latinLnBrk="0" hangingPunct="1">
              <a:lnSpc>
                <a:spcPct val="90000"/>
              </a:lnSpc>
              <a:spcBef>
                <a:spcPts val="600"/>
              </a:spcBef>
              <a:buFont typeface="Arial" pitchFamily="34" charset="0"/>
              <a:buNone/>
              <a:defRPr sz="1600" b="0" kern="1200" spc="-30" baseline="0">
                <a:solidFill>
                  <a:schemeClr val="accent1"/>
                </a:solidFill>
                <a:latin typeface="Work Sans Medium" pitchFamily="2" charset="0"/>
                <a:ea typeface="+mn-ea"/>
                <a:cs typeface="+mn-cs"/>
              </a:defRPr>
            </a:lvl1pPr>
            <a:lvl2pPr marL="17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2pPr>
            <a:lvl3pPr marL="35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3pPr>
            <a:lvl4pPr marL="540000"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4pPr>
            <a:lvl5pPr marL="71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400" b="0" i="0" u="none" strike="noStrike" kern="1200" cap="none" spc="-30" normalizeH="0" baseline="0" noProof="0" dirty="0" err="1">
                <a:ln>
                  <a:noFill/>
                </a:ln>
                <a:solidFill>
                  <a:srgbClr val="2067CA"/>
                </a:solidFill>
                <a:effectLst/>
                <a:uLnTx/>
                <a:uFillTx/>
                <a:latin typeface="Work Sans SemiBold" pitchFamily="2" charset="0"/>
                <a:ea typeface="+mn-ea"/>
                <a:cs typeface="+mn-cs"/>
                <a:sym typeface="Arial" panose="020B0604020202020204" pitchFamily="34" charset="0"/>
              </a:rPr>
              <a:t>Investera</a:t>
            </a:r>
            <a:r>
              <a:rPr kumimoji="0" lang="en-US" sz="1400" b="0" i="0" u="none" strike="noStrike" kern="1200" cap="none" spc="-30" normalizeH="0" baseline="0" noProof="0" dirty="0">
                <a:ln>
                  <a:noFill/>
                </a:ln>
                <a:solidFill>
                  <a:srgbClr val="2067CA"/>
                </a:solidFill>
                <a:effectLst/>
                <a:uLnTx/>
                <a:uFillTx/>
                <a:latin typeface="Work Sans SemiBold" pitchFamily="2" charset="0"/>
                <a:ea typeface="+mn-ea"/>
                <a:cs typeface="+mn-cs"/>
                <a:sym typeface="Arial" panose="020B0604020202020204" pitchFamily="34" charset="0"/>
              </a:rPr>
              <a:t> för </a:t>
            </a:r>
            <a:r>
              <a:rPr kumimoji="0" lang="en-US" sz="1400" b="0" i="0" u="none" strike="noStrike" kern="1200" cap="none" spc="-30" normalizeH="0" baseline="0" noProof="0" dirty="0" err="1">
                <a:ln>
                  <a:noFill/>
                </a:ln>
                <a:solidFill>
                  <a:srgbClr val="2067CA"/>
                </a:solidFill>
                <a:effectLst/>
                <a:uLnTx/>
                <a:uFillTx/>
                <a:latin typeface="Work Sans SemiBold" pitchFamily="2" charset="0"/>
                <a:ea typeface="+mn-ea"/>
                <a:cs typeface="+mn-cs"/>
                <a:sym typeface="Arial" panose="020B0604020202020204" pitchFamily="34" charset="0"/>
              </a:rPr>
              <a:t>fortsatt</a:t>
            </a:r>
            <a:r>
              <a:rPr kumimoji="0" lang="en-US" sz="1400" b="0" i="0" u="none" strike="noStrike" kern="1200" cap="none" spc="-30" normalizeH="0" baseline="0" noProof="0" dirty="0">
                <a:ln>
                  <a:noFill/>
                </a:ln>
                <a:solidFill>
                  <a:srgbClr val="2067CA"/>
                </a:solidFill>
                <a:effectLst/>
                <a:uLnTx/>
                <a:uFillTx/>
                <a:latin typeface="Work Sans SemiBold" pitchFamily="2" charset="0"/>
                <a:ea typeface="+mn-ea"/>
                <a:cs typeface="+mn-cs"/>
                <a:sym typeface="Arial" panose="020B0604020202020204" pitchFamily="34" charset="0"/>
              </a:rPr>
              <a:t> </a:t>
            </a:r>
            <a:r>
              <a:rPr kumimoji="0" lang="en-US" sz="1400" b="0" i="0" u="none" strike="noStrike" kern="1200" cap="none" spc="-30" normalizeH="0" baseline="0" noProof="0" dirty="0" err="1">
                <a:ln>
                  <a:noFill/>
                </a:ln>
                <a:solidFill>
                  <a:srgbClr val="2067CA"/>
                </a:solidFill>
                <a:effectLst/>
                <a:uLnTx/>
                <a:uFillTx/>
                <a:latin typeface="Work Sans SemiBold" pitchFamily="2" charset="0"/>
                <a:ea typeface="+mn-ea"/>
                <a:cs typeface="+mn-cs"/>
                <a:sym typeface="Arial" panose="020B0604020202020204" pitchFamily="34" charset="0"/>
              </a:rPr>
              <a:t>tillväxt</a:t>
            </a:r>
            <a:endParaRPr kumimoji="0" lang="en-US" sz="1400" b="0" i="0" u="none" strike="noStrike" kern="1200" cap="none" spc="-30" normalizeH="0" baseline="0" noProof="0" dirty="0">
              <a:ln>
                <a:noFill/>
              </a:ln>
              <a:solidFill>
                <a:srgbClr val="2067CA"/>
              </a:solidFill>
              <a:effectLst/>
              <a:uLnTx/>
              <a:uFillTx/>
              <a:latin typeface="Work Sans SemiBold" pitchFamily="2" charset="0"/>
              <a:ea typeface="+mn-ea"/>
              <a:cs typeface="+mn-cs"/>
            </a:endParaRPr>
          </a:p>
        </p:txBody>
      </p:sp>
      <p:sp>
        <p:nvSpPr>
          <p:cNvPr id="15" name="Text Placeholder 11">
            <a:extLst>
              <a:ext uri="{FF2B5EF4-FFF2-40B4-BE49-F238E27FC236}">
                <a16:creationId xmlns:a16="http://schemas.microsoft.com/office/drawing/2014/main" id="{2899F039-92AC-4E4B-B7E2-A4C0C2CE5B63}"/>
              </a:ext>
            </a:extLst>
          </p:cNvPr>
          <p:cNvSpPr txBox="1">
            <a:spLocks/>
          </p:cNvSpPr>
          <p:nvPr/>
        </p:nvSpPr>
        <p:spPr>
          <a:xfrm>
            <a:off x="3552353" y="3324390"/>
            <a:ext cx="2314759" cy="193899"/>
          </a:xfrm>
          <a:prstGeom prst="rect">
            <a:avLst/>
          </a:prstGeom>
        </p:spPr>
        <p:txBody>
          <a:bodyPr vert="horz" wrap="square" lIns="0" tIns="0" rIns="0" bIns="0" rtlCol="0" anchor="ctr">
            <a:spAutoFit/>
          </a:bodyPr>
          <a:lstStyle>
            <a:lvl1pPr marL="0" indent="0" algn="l" defTabSz="914400" rtl="0" eaLnBrk="1" latinLnBrk="0" hangingPunct="1">
              <a:lnSpc>
                <a:spcPct val="90000"/>
              </a:lnSpc>
              <a:spcBef>
                <a:spcPts val="600"/>
              </a:spcBef>
              <a:buFont typeface="Arial" pitchFamily="34" charset="0"/>
              <a:buNone/>
              <a:defRPr sz="1600" b="0" kern="1200" spc="-30" baseline="0">
                <a:solidFill>
                  <a:schemeClr val="accent1"/>
                </a:solidFill>
                <a:latin typeface="Work Sans Medium" pitchFamily="2" charset="0"/>
                <a:ea typeface="+mn-ea"/>
                <a:cs typeface="+mn-cs"/>
              </a:defRPr>
            </a:lvl1pPr>
            <a:lvl2pPr marL="17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2pPr>
            <a:lvl3pPr marL="35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3pPr>
            <a:lvl4pPr marL="540000"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4pPr>
            <a:lvl5pPr marL="71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400" b="0" i="0" u="none" strike="noStrike" kern="1200" cap="none" spc="-30" normalizeH="0" baseline="0" noProof="0" dirty="0" err="1">
                <a:ln>
                  <a:noFill/>
                </a:ln>
                <a:solidFill>
                  <a:srgbClr val="2067CA"/>
                </a:solidFill>
                <a:effectLst/>
                <a:uLnTx/>
                <a:uFillTx/>
                <a:latin typeface="Work Sans SemiBold" pitchFamily="2" charset="0"/>
                <a:ea typeface="+mn-ea"/>
                <a:cs typeface="+mn-cs"/>
              </a:rPr>
              <a:t>Satsa</a:t>
            </a:r>
            <a:r>
              <a:rPr kumimoji="0" lang="en-US" sz="1400" b="0" i="0" u="none" strike="noStrike" kern="1200" cap="none" spc="-30" normalizeH="0" baseline="0" noProof="0" dirty="0">
                <a:ln>
                  <a:noFill/>
                </a:ln>
                <a:solidFill>
                  <a:srgbClr val="2067CA"/>
                </a:solidFill>
                <a:effectLst/>
                <a:uLnTx/>
                <a:uFillTx/>
                <a:latin typeface="Work Sans SemiBold" pitchFamily="2" charset="0"/>
                <a:ea typeface="+mn-ea"/>
                <a:cs typeface="+mn-cs"/>
              </a:rPr>
              <a:t> för </a:t>
            </a:r>
            <a:r>
              <a:rPr kumimoji="0" lang="en-US" sz="1400" b="0" i="0" u="none" strike="noStrike" kern="1200" cap="none" spc="-30" normalizeH="0" baseline="0" noProof="0" dirty="0" err="1">
                <a:ln>
                  <a:noFill/>
                </a:ln>
                <a:solidFill>
                  <a:srgbClr val="2067CA"/>
                </a:solidFill>
                <a:effectLst/>
                <a:uLnTx/>
                <a:uFillTx/>
                <a:latin typeface="Work Sans SemiBold" pitchFamily="2" charset="0"/>
                <a:ea typeface="+mn-ea"/>
                <a:cs typeface="+mn-cs"/>
              </a:rPr>
              <a:t>framtiden</a:t>
            </a:r>
            <a:endParaRPr kumimoji="0" lang="en-US" sz="1400" b="0" i="0" u="none" strike="noStrike" kern="1200" cap="none" spc="-30" normalizeH="0" baseline="0" noProof="0" dirty="0">
              <a:ln>
                <a:noFill/>
              </a:ln>
              <a:solidFill>
                <a:srgbClr val="2067CA"/>
              </a:solidFill>
              <a:effectLst/>
              <a:uLnTx/>
              <a:uFillTx/>
              <a:latin typeface="Work Sans SemiBold" pitchFamily="2" charset="0"/>
              <a:ea typeface="+mn-ea"/>
              <a:cs typeface="+mn-cs"/>
            </a:endParaRPr>
          </a:p>
        </p:txBody>
      </p:sp>
      <p:pic>
        <p:nvPicPr>
          <p:cNvPr id="16" name="Picture 15" descr="Icon&#10;&#10;Description automatically generated">
            <a:extLst>
              <a:ext uri="{FF2B5EF4-FFF2-40B4-BE49-F238E27FC236}">
                <a16:creationId xmlns:a16="http://schemas.microsoft.com/office/drawing/2014/main" id="{9B24D63D-FE7B-4F0F-87B3-793FE09F7C6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0108" y="2079043"/>
            <a:ext cx="459297" cy="459298"/>
          </a:xfrm>
          <a:prstGeom prst="rect">
            <a:avLst/>
          </a:prstGeom>
        </p:spPr>
      </p:pic>
      <p:pic>
        <p:nvPicPr>
          <p:cNvPr id="17" name="Picture 16" descr="Icon&#10;&#10;Description automatically generated">
            <a:extLst>
              <a:ext uri="{FF2B5EF4-FFF2-40B4-BE49-F238E27FC236}">
                <a16:creationId xmlns:a16="http://schemas.microsoft.com/office/drawing/2014/main" id="{D632F879-3E0C-4EBD-A0B8-2479B3F96E8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53497" y="3736800"/>
            <a:ext cx="459297" cy="459298"/>
          </a:xfrm>
          <a:prstGeom prst="rect">
            <a:avLst/>
          </a:prstGeom>
        </p:spPr>
      </p:pic>
      <p:pic>
        <p:nvPicPr>
          <p:cNvPr id="18" name="Picture 17" descr="Icon&#10;&#10;Description automatically generated">
            <a:extLst>
              <a:ext uri="{FF2B5EF4-FFF2-40B4-BE49-F238E27FC236}">
                <a16:creationId xmlns:a16="http://schemas.microsoft.com/office/drawing/2014/main" id="{291BC378-B77A-4D0F-B629-9FA1BAB6F4C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18559" y="2079043"/>
            <a:ext cx="459297" cy="459298"/>
          </a:xfrm>
          <a:prstGeom prst="rect">
            <a:avLst/>
          </a:prstGeom>
        </p:spPr>
      </p:pic>
      <p:pic>
        <p:nvPicPr>
          <p:cNvPr id="19" name="Picture 18" descr="Icon&#10;&#10;Description automatically generated">
            <a:extLst>
              <a:ext uri="{FF2B5EF4-FFF2-40B4-BE49-F238E27FC236}">
                <a16:creationId xmlns:a16="http://schemas.microsoft.com/office/drawing/2014/main" id="{607FF30E-1004-424F-A04B-5D695B79B54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94587" y="2079043"/>
            <a:ext cx="459297" cy="459298"/>
          </a:xfrm>
          <a:prstGeom prst="rect">
            <a:avLst/>
          </a:prstGeom>
        </p:spPr>
      </p:pic>
      <p:pic>
        <p:nvPicPr>
          <p:cNvPr id="20" name="Picture 19" descr="Icon&#10;&#10;Description automatically generated">
            <a:extLst>
              <a:ext uri="{FF2B5EF4-FFF2-40B4-BE49-F238E27FC236}">
                <a16:creationId xmlns:a16="http://schemas.microsoft.com/office/drawing/2014/main" id="{E829BF5E-8CC3-4D75-A151-AA7CF277148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56172" y="2079043"/>
            <a:ext cx="459297" cy="459298"/>
          </a:xfrm>
          <a:prstGeom prst="rect">
            <a:avLst/>
          </a:prstGeom>
        </p:spPr>
      </p:pic>
      <p:pic>
        <p:nvPicPr>
          <p:cNvPr id="22" name="Picture 21" descr="Icon&#10;&#10;Description automatically generated">
            <a:extLst>
              <a:ext uri="{FF2B5EF4-FFF2-40B4-BE49-F238E27FC236}">
                <a16:creationId xmlns:a16="http://schemas.microsoft.com/office/drawing/2014/main" id="{8C77F2EA-C8BD-4EE4-8570-E942E0191B6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518559" y="3759247"/>
            <a:ext cx="459297" cy="459298"/>
          </a:xfrm>
          <a:prstGeom prst="rect">
            <a:avLst/>
          </a:prstGeom>
        </p:spPr>
      </p:pic>
      <p:cxnSp>
        <p:nvCxnSpPr>
          <p:cNvPr id="24" name="Straight Connector 23">
            <a:extLst>
              <a:ext uri="{FF2B5EF4-FFF2-40B4-BE49-F238E27FC236}">
                <a16:creationId xmlns:a16="http://schemas.microsoft.com/office/drawing/2014/main" id="{D1A669D5-E35C-49DB-972C-40B8786E8AFD}"/>
              </a:ext>
            </a:extLst>
          </p:cNvPr>
          <p:cNvCxnSpPr>
            <a:cxnSpLocks/>
          </p:cNvCxnSpPr>
          <p:nvPr/>
        </p:nvCxnSpPr>
        <p:spPr>
          <a:xfrm flipH="1">
            <a:off x="3389624" y="3151576"/>
            <a:ext cx="5534122" cy="0"/>
          </a:xfrm>
          <a:prstGeom prst="line">
            <a:avLst/>
          </a:prstGeom>
          <a:ln>
            <a:solidFill>
              <a:srgbClr val="2067CA">
                <a:alpha val="75000"/>
              </a:srgbClr>
            </a:solidFill>
            <a:miter lim="800000"/>
          </a:ln>
        </p:spPr>
        <p:style>
          <a:lnRef idx="1">
            <a:schemeClr val="accent1"/>
          </a:lnRef>
          <a:fillRef idx="0">
            <a:schemeClr val="accent1"/>
          </a:fillRef>
          <a:effectRef idx="0">
            <a:schemeClr val="accent1"/>
          </a:effectRef>
          <a:fontRef idx="minor">
            <a:schemeClr val="tx1"/>
          </a:fontRef>
        </p:style>
      </p:cxnSp>
      <p:sp>
        <p:nvSpPr>
          <p:cNvPr id="25" name="Content Placeholder 9">
            <a:extLst>
              <a:ext uri="{FF2B5EF4-FFF2-40B4-BE49-F238E27FC236}">
                <a16:creationId xmlns:a16="http://schemas.microsoft.com/office/drawing/2014/main" id="{78D50142-08A5-4ED8-AAC1-4D2C16735BCB}"/>
              </a:ext>
            </a:extLst>
          </p:cNvPr>
          <p:cNvSpPr txBox="1">
            <a:spLocks/>
          </p:cNvSpPr>
          <p:nvPr/>
        </p:nvSpPr>
        <p:spPr>
          <a:xfrm>
            <a:off x="3420422" y="4206209"/>
            <a:ext cx="888865" cy="415498"/>
          </a:xfrm>
          <a:prstGeom prst="rect">
            <a:avLst/>
          </a:prstGeom>
        </p:spPr>
        <p:txBody>
          <a:bodyPr vert="horz" wrap="square" lIns="0" tIns="0" rIns="0" bIns="0" rtlCol="0" anchor="ctr">
            <a:sp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000" b="0" i="0" u="none" strike="noStrike" kern="1200" cap="none" spc="-30" normalizeH="0" baseline="0" noProof="0" dirty="0">
                <a:ln>
                  <a:noFill/>
                </a:ln>
                <a:solidFill>
                  <a:srgbClr val="00264E"/>
                </a:solidFill>
                <a:effectLst/>
                <a:uLnTx/>
                <a:uFillTx/>
                <a:latin typeface="Work Sans Light"/>
                <a:ea typeface="+mn-ea"/>
                <a:cs typeface="+mn-cs"/>
              </a:rPr>
              <a:t>Plant-based and New food solutions</a:t>
            </a:r>
          </a:p>
        </p:txBody>
      </p:sp>
      <p:sp>
        <p:nvSpPr>
          <p:cNvPr id="27" name="Content Placeholder 4">
            <a:extLst>
              <a:ext uri="{FF2B5EF4-FFF2-40B4-BE49-F238E27FC236}">
                <a16:creationId xmlns:a16="http://schemas.microsoft.com/office/drawing/2014/main" id="{DF8CB630-A9FE-4E5F-A93F-5633A0120F33}"/>
              </a:ext>
            </a:extLst>
          </p:cNvPr>
          <p:cNvSpPr txBox="1">
            <a:spLocks/>
          </p:cNvSpPr>
          <p:nvPr/>
        </p:nvSpPr>
        <p:spPr>
          <a:xfrm>
            <a:off x="4816443" y="2634178"/>
            <a:ext cx="1021554" cy="276999"/>
          </a:xfrm>
          <a:prstGeom prst="rect">
            <a:avLst/>
          </a:prstGeom>
        </p:spPr>
        <p:txBody>
          <a:bodyPr vert="horz" wrap="square" lIns="0" tIns="0" rIns="0" bIns="0" rtlCol="0" anchor="ctr">
            <a:sp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000" b="0" i="0" u="none" strike="noStrike" kern="1200" cap="none" spc="-30" normalizeH="0" baseline="0" noProof="0">
                <a:ln>
                  <a:noFill/>
                </a:ln>
                <a:solidFill>
                  <a:srgbClr val="00264E"/>
                </a:solidFill>
                <a:effectLst/>
                <a:uLnTx/>
                <a:uFillTx/>
                <a:latin typeface="Work Sans Light"/>
                <a:ea typeface="+mn-ea"/>
                <a:cs typeface="+mn-cs"/>
              </a:rPr>
              <a:t>Special Nutrition and Health</a:t>
            </a:r>
          </a:p>
        </p:txBody>
      </p:sp>
      <p:sp>
        <p:nvSpPr>
          <p:cNvPr id="28" name="Content Placeholder 4">
            <a:extLst>
              <a:ext uri="{FF2B5EF4-FFF2-40B4-BE49-F238E27FC236}">
                <a16:creationId xmlns:a16="http://schemas.microsoft.com/office/drawing/2014/main" id="{2B1303EC-5778-4B7A-8036-8F1D78928AF2}"/>
              </a:ext>
            </a:extLst>
          </p:cNvPr>
          <p:cNvSpPr txBox="1">
            <a:spLocks/>
          </p:cNvSpPr>
          <p:nvPr/>
        </p:nvSpPr>
        <p:spPr>
          <a:xfrm>
            <a:off x="3579837" y="2634178"/>
            <a:ext cx="1114323" cy="276999"/>
          </a:xfrm>
          <a:prstGeom prst="rect">
            <a:avLst/>
          </a:prstGeom>
        </p:spPr>
        <p:txBody>
          <a:bodyPr vert="horz" wrap="square" lIns="0" tIns="0" rIns="0" bIns="0" rtlCol="0" anchor="ctr">
            <a:sp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000" b="0" i="0" u="none" strike="noStrike" kern="1200" cap="none" spc="-30" normalizeH="0" baseline="0" noProof="0" dirty="0">
                <a:ln>
                  <a:noFill/>
                </a:ln>
                <a:solidFill>
                  <a:srgbClr val="00264E"/>
                </a:solidFill>
                <a:effectLst/>
                <a:uLnTx/>
                <a:uFillTx/>
                <a:latin typeface="Work Sans Light"/>
                <a:ea typeface="+mn-ea"/>
                <a:cs typeface="+mn-cs"/>
              </a:rPr>
              <a:t>Chocolate &amp; Confectionery Fats</a:t>
            </a:r>
          </a:p>
        </p:txBody>
      </p:sp>
      <p:sp>
        <p:nvSpPr>
          <p:cNvPr id="29" name="Content Placeholder 10">
            <a:extLst>
              <a:ext uri="{FF2B5EF4-FFF2-40B4-BE49-F238E27FC236}">
                <a16:creationId xmlns:a16="http://schemas.microsoft.com/office/drawing/2014/main" id="{D1F9F2DE-BF99-4A78-94EA-A9321507F746}"/>
              </a:ext>
            </a:extLst>
          </p:cNvPr>
          <p:cNvSpPr txBox="1">
            <a:spLocks/>
          </p:cNvSpPr>
          <p:nvPr/>
        </p:nvSpPr>
        <p:spPr>
          <a:xfrm>
            <a:off x="7924073" y="2703428"/>
            <a:ext cx="717467" cy="138499"/>
          </a:xfrm>
          <a:prstGeom prst="rect">
            <a:avLst/>
          </a:prstGeom>
        </p:spPr>
        <p:txBody>
          <a:bodyPr vert="horz" wrap="square" lIns="0" tIns="0" rIns="0" bIns="0" rtlCol="0" anchor="ctr">
            <a:spAutoFit/>
          </a:bodyPr>
          <a:lstStyle>
            <a:lvl1pPr marL="179388" indent="-179388"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spcAft>
                <a:spcPts val="0"/>
              </a:spcAft>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000" b="0" i="0" u="none" strike="noStrike" kern="1200" cap="none" spc="-30" normalizeH="0" baseline="0" noProof="0">
                <a:ln>
                  <a:noFill/>
                </a:ln>
                <a:solidFill>
                  <a:srgbClr val="00264E"/>
                </a:solidFill>
                <a:effectLst/>
                <a:uLnTx/>
                <a:uFillTx/>
                <a:latin typeface="Work Sans Light"/>
                <a:ea typeface="+mn-ea"/>
                <a:cs typeface="+mn-cs"/>
              </a:rPr>
              <a:t>Foodservice</a:t>
            </a:r>
          </a:p>
        </p:txBody>
      </p:sp>
      <p:cxnSp>
        <p:nvCxnSpPr>
          <p:cNvPr id="30" name="Straight Connector 29">
            <a:extLst>
              <a:ext uri="{FF2B5EF4-FFF2-40B4-BE49-F238E27FC236}">
                <a16:creationId xmlns:a16="http://schemas.microsoft.com/office/drawing/2014/main" id="{3F5CC61B-3826-4AFE-BD99-2CA790C4357A}"/>
              </a:ext>
            </a:extLst>
          </p:cNvPr>
          <p:cNvCxnSpPr>
            <a:cxnSpLocks/>
          </p:cNvCxnSpPr>
          <p:nvPr/>
        </p:nvCxnSpPr>
        <p:spPr>
          <a:xfrm flipV="1">
            <a:off x="6109648" y="1708027"/>
            <a:ext cx="0" cy="3034689"/>
          </a:xfrm>
          <a:prstGeom prst="line">
            <a:avLst/>
          </a:prstGeom>
          <a:ln>
            <a:solidFill>
              <a:srgbClr val="2067CA">
                <a:alpha val="75000"/>
              </a:srgbClr>
            </a:solidFill>
            <a:miter lim="800000"/>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2522F52-8A97-4D72-B0A8-8F6202FE36B9}"/>
              </a:ext>
            </a:extLst>
          </p:cNvPr>
          <p:cNvSpPr/>
          <p:nvPr/>
        </p:nvSpPr>
        <p:spPr>
          <a:xfrm>
            <a:off x="3192943" y="1446490"/>
            <a:ext cx="5833411" cy="3410172"/>
          </a:xfrm>
          <a:prstGeom prst="rect">
            <a:avLst/>
          </a:prstGeom>
          <a:noFill/>
          <a:ln w="9525" cap="flat">
            <a:solidFill>
              <a:schemeClr val="accent1"/>
            </a:solidFill>
            <a:prstDash val="solid"/>
            <a:miter/>
          </a:ln>
        </p:spPr>
        <p:txBody>
          <a:bodyPr lIns="58500" tIns="58500" rIns="58500" bIns="585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24" normalizeH="0" baseline="0" noProof="0">
              <a:ln>
                <a:noFill/>
              </a:ln>
              <a:solidFill>
                <a:prstClr val="white"/>
              </a:solidFill>
              <a:effectLst/>
              <a:uLnTx/>
              <a:uFillTx/>
              <a:latin typeface="Work Sans Light"/>
              <a:ea typeface="+mn-ea"/>
              <a:cs typeface="+mn-cs"/>
            </a:endParaRPr>
          </a:p>
        </p:txBody>
      </p:sp>
      <p:sp>
        <p:nvSpPr>
          <p:cNvPr id="32" name="Content Placeholder 5">
            <a:extLst>
              <a:ext uri="{FF2B5EF4-FFF2-40B4-BE49-F238E27FC236}">
                <a16:creationId xmlns:a16="http://schemas.microsoft.com/office/drawing/2014/main" id="{B4BD8AB7-83AF-445C-9A2C-21C18FA00E8A}"/>
              </a:ext>
            </a:extLst>
          </p:cNvPr>
          <p:cNvSpPr txBox="1">
            <a:spLocks/>
          </p:cNvSpPr>
          <p:nvPr/>
        </p:nvSpPr>
        <p:spPr>
          <a:xfrm>
            <a:off x="7197926" y="4275460"/>
            <a:ext cx="652243" cy="276999"/>
          </a:xfrm>
          <a:prstGeom prst="rect">
            <a:avLst/>
          </a:prstGeom>
        </p:spPr>
        <p:txBody>
          <a:bodyPr vert="horz" wrap="square" lIns="0" tIns="0" rIns="0" bIns="0" rtlCol="0" anchor="ctr">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000" b="0" i="0" u="none" strike="noStrike" kern="1200" cap="none" spc="-30" normalizeH="0" baseline="0" noProof="0">
                <a:ln>
                  <a:noFill/>
                </a:ln>
                <a:solidFill>
                  <a:srgbClr val="00264E"/>
                </a:solidFill>
                <a:effectLst/>
                <a:uLnTx/>
                <a:uFillTx/>
                <a:latin typeface="Work Sans Light"/>
                <a:ea typeface="+mn-ea"/>
                <a:cs typeface="+mn-cs"/>
              </a:rPr>
              <a:t>Fish </a:t>
            </a:r>
            <a:br>
              <a:rPr kumimoji="0" lang="en-US" sz="1000" b="0" i="0" u="none" strike="noStrike" kern="1200" cap="none" spc="-30" normalizeH="0" baseline="0" noProof="0">
                <a:ln>
                  <a:noFill/>
                </a:ln>
                <a:solidFill>
                  <a:srgbClr val="00264E"/>
                </a:solidFill>
                <a:effectLst/>
                <a:uLnTx/>
                <a:uFillTx/>
                <a:latin typeface="Work Sans Light"/>
                <a:ea typeface="+mn-ea"/>
                <a:cs typeface="+mn-cs"/>
              </a:rPr>
            </a:br>
            <a:r>
              <a:rPr kumimoji="0" lang="en-US" sz="1000" b="0" i="0" u="none" strike="noStrike" kern="1200" cap="none" spc="-30" normalizeH="0" baseline="0" noProof="0">
                <a:ln>
                  <a:noFill/>
                </a:ln>
                <a:solidFill>
                  <a:srgbClr val="00264E"/>
                </a:solidFill>
                <a:effectLst/>
                <a:uLnTx/>
                <a:uFillTx/>
                <a:latin typeface="Work Sans Light"/>
                <a:ea typeface="+mn-ea"/>
                <a:cs typeface="+mn-cs"/>
              </a:rPr>
              <a:t>Feed</a:t>
            </a:r>
          </a:p>
        </p:txBody>
      </p:sp>
      <p:pic>
        <p:nvPicPr>
          <p:cNvPr id="33" name="Picture 32" descr="Icon&#10;&#10;Description automatically generated">
            <a:extLst>
              <a:ext uri="{FF2B5EF4-FFF2-40B4-BE49-F238E27FC236}">
                <a16:creationId xmlns:a16="http://schemas.microsoft.com/office/drawing/2014/main" id="{F12E3FB1-D6B3-4BD6-80A2-F3ECC0381C4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101934" y="2068411"/>
            <a:ext cx="459297" cy="459298"/>
          </a:xfrm>
          <a:prstGeom prst="rect">
            <a:avLst/>
          </a:prstGeom>
        </p:spPr>
      </p:pic>
      <p:sp>
        <p:nvSpPr>
          <p:cNvPr id="34" name="Content Placeholder 5">
            <a:extLst>
              <a:ext uri="{FF2B5EF4-FFF2-40B4-BE49-F238E27FC236}">
                <a16:creationId xmlns:a16="http://schemas.microsoft.com/office/drawing/2014/main" id="{674A88DD-0BCC-42F4-844B-1E4CADDD29D7}"/>
              </a:ext>
            </a:extLst>
          </p:cNvPr>
          <p:cNvSpPr txBox="1">
            <a:spLocks/>
          </p:cNvSpPr>
          <p:nvPr/>
        </p:nvSpPr>
        <p:spPr>
          <a:xfrm>
            <a:off x="7924074" y="4344710"/>
            <a:ext cx="652243" cy="138499"/>
          </a:xfrm>
          <a:prstGeom prst="rect">
            <a:avLst/>
          </a:prstGeom>
        </p:spPr>
        <p:txBody>
          <a:bodyPr vert="horz" wrap="square" lIns="0" tIns="0" rIns="0" bIns="0" rtlCol="0" anchor="ctr">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000" b="0" i="0" u="none" strike="noStrike" kern="1200" cap="none" spc="-30" normalizeH="0" baseline="0" noProof="0" dirty="0">
                <a:ln>
                  <a:noFill/>
                </a:ln>
                <a:solidFill>
                  <a:srgbClr val="00264E"/>
                </a:solidFill>
                <a:effectLst/>
                <a:uLnTx/>
                <a:uFillTx/>
                <a:latin typeface="Work Sans Light"/>
                <a:ea typeface="+mn-ea"/>
                <a:cs typeface="+mn-cs"/>
              </a:rPr>
              <a:t>Feed</a:t>
            </a:r>
          </a:p>
        </p:txBody>
      </p:sp>
      <p:sp>
        <p:nvSpPr>
          <p:cNvPr id="35" name="Text Placeholder 12">
            <a:extLst>
              <a:ext uri="{FF2B5EF4-FFF2-40B4-BE49-F238E27FC236}">
                <a16:creationId xmlns:a16="http://schemas.microsoft.com/office/drawing/2014/main" id="{9F59D57C-72B4-4B1F-8687-6F826CA7B888}"/>
              </a:ext>
            </a:extLst>
          </p:cNvPr>
          <p:cNvSpPr txBox="1">
            <a:spLocks/>
          </p:cNvSpPr>
          <p:nvPr/>
        </p:nvSpPr>
        <p:spPr>
          <a:xfrm>
            <a:off x="6181440" y="1632799"/>
            <a:ext cx="2712094" cy="216000"/>
          </a:xfrm>
          <a:prstGeom prst="rect">
            <a:avLst/>
          </a:prstGeom>
        </p:spPr>
        <p:txBody>
          <a:bodyPr vert="horz" wrap="square" lIns="0" tIns="0" rIns="0" bIns="0" rtlCol="0" anchor="ctr">
            <a:noAutofit/>
          </a:bodyPr>
          <a:lstStyle>
            <a:defPPr>
              <a:defRPr lang="sv-SE"/>
            </a:defPPr>
            <a:lvl1pPr marR="0" lvl="0" indent="0" algn="ctr" fontAlgn="auto">
              <a:lnSpc>
                <a:spcPct val="90000"/>
              </a:lnSpc>
              <a:spcBef>
                <a:spcPts val="600"/>
              </a:spcBef>
              <a:spcAft>
                <a:spcPts val="0"/>
              </a:spcAft>
              <a:buClrTx/>
              <a:buSzTx/>
              <a:buFont typeface="Arial" pitchFamily="34" charset="0"/>
              <a:buNone/>
              <a:tabLst/>
              <a:defRPr kumimoji="0" sz="1400" b="0" i="0" u="none" strike="noStrike" cap="none" spc="-30" normalizeH="0" baseline="0">
                <a:ln>
                  <a:noFill/>
                </a:ln>
                <a:solidFill>
                  <a:srgbClr val="2067CA"/>
                </a:solidFill>
                <a:effectLst/>
                <a:uLnTx/>
                <a:uFillTx/>
                <a:latin typeface="Work Sans SemiBold" pitchFamily="2" charset="0"/>
              </a:defRPr>
            </a:lvl1pPr>
            <a:lvl2pPr marL="179025" indent="0">
              <a:lnSpc>
                <a:spcPct val="90000"/>
              </a:lnSpc>
              <a:spcBef>
                <a:spcPts val="600"/>
              </a:spcBef>
              <a:buFont typeface="Arial" pitchFamily="34" charset="0"/>
              <a:buNone/>
              <a:defRPr sz="1600" b="1" spc="-30" baseline="0">
                <a:solidFill>
                  <a:schemeClr val="tx2"/>
                </a:solidFill>
              </a:defRPr>
            </a:lvl2pPr>
            <a:lvl3pPr marL="359025" indent="0">
              <a:lnSpc>
                <a:spcPct val="90000"/>
              </a:lnSpc>
              <a:spcBef>
                <a:spcPts val="600"/>
              </a:spcBef>
              <a:buFont typeface="Arial" pitchFamily="34" charset="0"/>
              <a:buNone/>
              <a:defRPr sz="1600" b="1" spc="-30" baseline="0">
                <a:solidFill>
                  <a:schemeClr val="tx2"/>
                </a:solidFill>
              </a:defRPr>
            </a:lvl3pPr>
            <a:lvl4pPr marL="540000" indent="0">
              <a:lnSpc>
                <a:spcPct val="90000"/>
              </a:lnSpc>
              <a:spcBef>
                <a:spcPts val="600"/>
              </a:spcBef>
              <a:buFont typeface="Arial" pitchFamily="34" charset="0"/>
              <a:buNone/>
              <a:defRPr sz="1600" b="1" spc="-30" baseline="0">
                <a:solidFill>
                  <a:schemeClr val="tx2"/>
                </a:solidFill>
              </a:defRPr>
            </a:lvl4pPr>
            <a:lvl5pPr marL="719025" indent="0">
              <a:lnSpc>
                <a:spcPct val="90000"/>
              </a:lnSpc>
              <a:spcBef>
                <a:spcPts val="600"/>
              </a:spcBef>
              <a:buFont typeface="Arial" pitchFamily="34" charset="0"/>
              <a:buNone/>
              <a:defRPr sz="1600" b="1" spc="-30" baseline="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400" b="0" i="0" u="none" strike="noStrike" kern="1200" cap="none" spc="-30" normalizeH="0" baseline="0" noProof="0" dirty="0">
                <a:ln>
                  <a:noFill/>
                </a:ln>
                <a:solidFill>
                  <a:srgbClr val="2067CA"/>
                </a:solidFill>
                <a:effectLst/>
                <a:uLnTx/>
                <a:uFillTx/>
                <a:latin typeface="Work Sans SemiBold" pitchFamily="2" charset="0"/>
                <a:ea typeface="+mn-ea"/>
                <a:cs typeface="+mn-cs"/>
              </a:rPr>
              <a:t>Optimera </a:t>
            </a:r>
            <a:r>
              <a:rPr kumimoji="0" lang="en-US" sz="1400" b="0" i="0" u="none" strike="noStrike" kern="1200" cap="none" spc="-30" normalizeH="0" baseline="0" noProof="0" dirty="0" err="1">
                <a:ln>
                  <a:noFill/>
                </a:ln>
                <a:solidFill>
                  <a:srgbClr val="2067CA"/>
                </a:solidFill>
                <a:effectLst/>
                <a:uLnTx/>
                <a:uFillTx/>
                <a:latin typeface="Work Sans SemiBold" pitchFamily="2" charset="0"/>
                <a:ea typeface="+mn-ea"/>
                <a:cs typeface="+mn-cs"/>
              </a:rPr>
              <a:t>prestationen</a:t>
            </a:r>
            <a:endParaRPr kumimoji="0" lang="en-US" sz="1400" b="0" i="0" u="none" strike="noStrike" kern="1200" cap="none" spc="-30" normalizeH="0" baseline="0" noProof="0" dirty="0">
              <a:ln>
                <a:noFill/>
              </a:ln>
              <a:solidFill>
                <a:srgbClr val="2067CA"/>
              </a:solidFill>
              <a:effectLst/>
              <a:uLnTx/>
              <a:uFillTx/>
              <a:latin typeface="Work Sans SemiBold" pitchFamily="2" charset="0"/>
              <a:ea typeface="+mn-ea"/>
              <a:cs typeface="+mn-cs"/>
            </a:endParaRPr>
          </a:p>
        </p:txBody>
      </p:sp>
      <p:sp>
        <p:nvSpPr>
          <p:cNvPr id="36" name="Text Placeholder 7">
            <a:extLst>
              <a:ext uri="{FF2B5EF4-FFF2-40B4-BE49-F238E27FC236}">
                <a16:creationId xmlns:a16="http://schemas.microsoft.com/office/drawing/2014/main" id="{C0EDD384-8B57-4AFC-B92F-C9EB06C527FD}"/>
              </a:ext>
            </a:extLst>
          </p:cNvPr>
          <p:cNvSpPr txBox="1">
            <a:spLocks/>
          </p:cNvSpPr>
          <p:nvPr/>
        </p:nvSpPr>
        <p:spPr>
          <a:xfrm>
            <a:off x="6213445" y="3324389"/>
            <a:ext cx="2712094" cy="193899"/>
          </a:xfrm>
          <a:prstGeom prst="rect">
            <a:avLst/>
          </a:prstGeom>
        </p:spPr>
        <p:txBody>
          <a:bodyPr vert="horz" wrap="square" lIns="0" tIns="0" rIns="0" bIns="0" rtlCol="0" anchor="ctr">
            <a:spAutoFit/>
          </a:bodyPr>
          <a:lstStyle>
            <a:defPPr>
              <a:defRPr lang="sv-SE"/>
            </a:defPPr>
            <a:lvl1pPr marR="0" lvl="0" indent="0" algn="ctr" fontAlgn="auto">
              <a:lnSpc>
                <a:spcPct val="90000"/>
              </a:lnSpc>
              <a:spcBef>
                <a:spcPts val="600"/>
              </a:spcBef>
              <a:spcAft>
                <a:spcPts val="0"/>
              </a:spcAft>
              <a:buClrTx/>
              <a:buSzTx/>
              <a:buFont typeface="Arial" pitchFamily="34" charset="0"/>
              <a:buNone/>
              <a:tabLst/>
              <a:defRPr kumimoji="0" sz="1400" b="0" i="0" u="none" strike="noStrike" cap="none" spc="-30" normalizeH="0" baseline="0">
                <a:ln>
                  <a:noFill/>
                </a:ln>
                <a:solidFill>
                  <a:srgbClr val="2067CA"/>
                </a:solidFill>
                <a:effectLst/>
                <a:uLnTx/>
                <a:uFillTx/>
                <a:latin typeface="Work Sans SemiBold" pitchFamily="2" charset="0"/>
              </a:defRPr>
            </a:lvl1pPr>
            <a:lvl2pPr marL="179025" indent="0">
              <a:lnSpc>
                <a:spcPct val="90000"/>
              </a:lnSpc>
              <a:spcBef>
                <a:spcPts val="600"/>
              </a:spcBef>
              <a:buFont typeface="Arial" pitchFamily="34" charset="0"/>
              <a:buNone/>
              <a:defRPr sz="1600" b="1" spc="-30" baseline="0">
                <a:solidFill>
                  <a:schemeClr val="tx2"/>
                </a:solidFill>
              </a:defRPr>
            </a:lvl2pPr>
            <a:lvl3pPr marL="359025" indent="0">
              <a:lnSpc>
                <a:spcPct val="90000"/>
              </a:lnSpc>
              <a:spcBef>
                <a:spcPts val="600"/>
              </a:spcBef>
              <a:buFont typeface="Arial" pitchFamily="34" charset="0"/>
              <a:buNone/>
              <a:defRPr sz="1600" b="1" spc="-30" baseline="0">
                <a:solidFill>
                  <a:schemeClr val="tx2"/>
                </a:solidFill>
              </a:defRPr>
            </a:lvl3pPr>
            <a:lvl4pPr marL="540000" indent="0">
              <a:lnSpc>
                <a:spcPct val="90000"/>
              </a:lnSpc>
              <a:spcBef>
                <a:spcPts val="600"/>
              </a:spcBef>
              <a:buFont typeface="Arial" pitchFamily="34" charset="0"/>
              <a:buNone/>
              <a:defRPr sz="1600" b="1" spc="-30" baseline="0">
                <a:solidFill>
                  <a:schemeClr val="tx2"/>
                </a:solidFill>
              </a:defRPr>
            </a:lvl4pPr>
            <a:lvl5pPr marL="719025" indent="0">
              <a:lnSpc>
                <a:spcPct val="90000"/>
              </a:lnSpc>
              <a:spcBef>
                <a:spcPts val="600"/>
              </a:spcBef>
              <a:buFont typeface="Arial" pitchFamily="34" charset="0"/>
              <a:buNone/>
              <a:defRPr sz="1600" b="1" spc="-30" baseline="0">
                <a:solidFill>
                  <a:schemeClr val="tx2"/>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400" b="0" i="0" u="none" strike="noStrike" kern="1200" cap="none" spc="-30" normalizeH="0" baseline="0" noProof="0" dirty="0" err="1">
                <a:ln>
                  <a:noFill/>
                </a:ln>
                <a:solidFill>
                  <a:srgbClr val="2067CA"/>
                </a:solidFill>
                <a:effectLst/>
                <a:uLnTx/>
                <a:uFillTx/>
                <a:latin typeface="Work Sans SemiBold" pitchFamily="2" charset="0"/>
                <a:ea typeface="+mn-ea"/>
                <a:cs typeface="+mn-cs"/>
              </a:rPr>
              <a:t>Bibehåll</a:t>
            </a:r>
            <a:r>
              <a:rPr kumimoji="0" lang="en-US" sz="1400" b="0" i="0" u="none" strike="noStrike" kern="1200" cap="none" spc="-30" normalizeH="0" baseline="0" noProof="0" dirty="0">
                <a:ln>
                  <a:noFill/>
                </a:ln>
                <a:solidFill>
                  <a:srgbClr val="2067CA"/>
                </a:solidFill>
                <a:effectLst/>
                <a:uLnTx/>
                <a:uFillTx/>
                <a:latin typeface="Work Sans SemiBold" pitchFamily="2" charset="0"/>
                <a:ea typeface="+mn-ea"/>
                <a:cs typeface="+mn-cs"/>
              </a:rPr>
              <a:t> </a:t>
            </a:r>
            <a:r>
              <a:rPr kumimoji="0" lang="en-US" sz="1400" b="0" i="0" u="none" strike="noStrike" kern="1200" cap="none" spc="-30" normalizeH="0" baseline="0" noProof="0" dirty="0" err="1">
                <a:ln>
                  <a:noFill/>
                </a:ln>
                <a:solidFill>
                  <a:srgbClr val="2067CA"/>
                </a:solidFill>
                <a:effectLst/>
                <a:uLnTx/>
                <a:uFillTx/>
                <a:latin typeface="Work Sans SemiBold" pitchFamily="2" charset="0"/>
                <a:ea typeface="+mn-ea"/>
                <a:cs typeface="+mn-cs"/>
              </a:rPr>
              <a:t>aktuell</a:t>
            </a:r>
            <a:r>
              <a:rPr kumimoji="0" lang="en-US" sz="1400" b="0" i="0" u="none" strike="noStrike" kern="1200" cap="none" spc="-30" normalizeH="0" baseline="0" noProof="0" dirty="0">
                <a:ln>
                  <a:noFill/>
                </a:ln>
                <a:solidFill>
                  <a:srgbClr val="2067CA"/>
                </a:solidFill>
                <a:effectLst/>
                <a:uLnTx/>
                <a:uFillTx/>
                <a:latin typeface="Work Sans SemiBold" pitchFamily="2" charset="0"/>
                <a:ea typeface="+mn-ea"/>
                <a:cs typeface="+mn-cs"/>
              </a:rPr>
              <a:t> strategi</a:t>
            </a:r>
          </a:p>
        </p:txBody>
      </p:sp>
      <p:pic>
        <p:nvPicPr>
          <p:cNvPr id="37" name="Picture 36" descr="Icon&#10;&#10;Description automatically generated">
            <a:extLst>
              <a:ext uri="{FF2B5EF4-FFF2-40B4-BE49-F238E27FC236}">
                <a16:creationId xmlns:a16="http://schemas.microsoft.com/office/drawing/2014/main" id="{4484E12E-FF1F-4A3D-A44B-3E685288275A}"/>
              </a:ext>
            </a:extLst>
          </p:cNvPr>
          <p:cNvPicPr>
            <a:picLocks noChangeAspect="1"/>
          </p:cNvPicPr>
          <p:nvPr/>
        </p:nvPicPr>
        <p:blipFill>
          <a:blip r:embed="rId13"/>
          <a:stretch>
            <a:fillRect/>
          </a:stretch>
        </p:blipFill>
        <p:spPr>
          <a:xfrm>
            <a:off x="8009569" y="3759248"/>
            <a:ext cx="460800" cy="460800"/>
          </a:xfrm>
          <a:prstGeom prst="rect">
            <a:avLst/>
          </a:prstGeom>
        </p:spPr>
      </p:pic>
      <p:pic>
        <p:nvPicPr>
          <p:cNvPr id="38" name="Picture 37" descr="Icon&#10;&#10;Description automatically generated">
            <a:extLst>
              <a:ext uri="{FF2B5EF4-FFF2-40B4-BE49-F238E27FC236}">
                <a16:creationId xmlns:a16="http://schemas.microsoft.com/office/drawing/2014/main" id="{C456944A-9C31-4900-BAC8-C0593B9077B8}"/>
              </a:ext>
            </a:extLst>
          </p:cNvPr>
          <p:cNvPicPr>
            <a:picLocks noChangeAspect="1"/>
          </p:cNvPicPr>
          <p:nvPr/>
        </p:nvPicPr>
        <p:blipFill>
          <a:blip r:embed="rId14"/>
          <a:stretch>
            <a:fillRect/>
          </a:stretch>
        </p:blipFill>
        <p:spPr>
          <a:xfrm>
            <a:off x="7294586" y="3759246"/>
            <a:ext cx="460800" cy="460800"/>
          </a:xfrm>
          <a:prstGeom prst="rect">
            <a:avLst/>
          </a:prstGeom>
        </p:spPr>
      </p:pic>
      <p:sp>
        <p:nvSpPr>
          <p:cNvPr id="42" name="TextBox 41">
            <a:extLst>
              <a:ext uri="{FF2B5EF4-FFF2-40B4-BE49-F238E27FC236}">
                <a16:creationId xmlns:a16="http://schemas.microsoft.com/office/drawing/2014/main" id="{374AD93A-066F-40A3-9E39-EDD0B25E97F9}"/>
              </a:ext>
            </a:extLst>
          </p:cNvPr>
          <p:cNvSpPr txBox="1"/>
          <p:nvPr/>
        </p:nvSpPr>
        <p:spPr>
          <a:xfrm>
            <a:off x="3488562" y="5054442"/>
            <a:ext cx="5087756" cy="523220"/>
          </a:xfrm>
          <a:prstGeom prst="rect">
            <a:avLst/>
          </a:prstGeom>
          <a:noFill/>
          <a:ln>
            <a:noFill/>
          </a:ln>
        </p:spPr>
        <p:txBody>
          <a:bodyPr wrap="square" lIns="0" tIns="0" rIns="0" bIns="0" rtlCol="0">
            <a:noAutofit/>
          </a:bodyPr>
          <a:lstStyle>
            <a:defPPr>
              <a:defRPr lang="sv-SE"/>
            </a:defPPr>
            <a:lvl1pPr marR="0" lvl="0" indent="0" fontAlgn="auto">
              <a:lnSpc>
                <a:spcPct val="100000"/>
              </a:lnSpc>
              <a:spcBef>
                <a:spcPts val="1200"/>
              </a:spcBef>
              <a:spcAft>
                <a:spcPts val="0"/>
              </a:spcAft>
              <a:buClr>
                <a:srgbClr val="00264E"/>
              </a:buClr>
              <a:buSzTx/>
              <a:buFontTx/>
              <a:buNone/>
              <a:tabLst/>
              <a:defRPr kumimoji="0" sz="1400" b="0" i="0" u="none" strike="noStrike" cap="none" spc="-30" normalizeH="0" baseline="0">
                <a:ln>
                  <a:noFill/>
                </a:ln>
                <a:solidFill>
                  <a:srgbClr val="00264E"/>
                </a:solidFill>
                <a:effectLst/>
                <a:uLnTx/>
                <a:uFillTx/>
                <a:latin typeface="Work Sans SemiBold" pitchFamily="2" charset="0"/>
              </a:defRPr>
            </a:lvl1pPr>
          </a:lstStyle>
          <a:p>
            <a:pPr marL="0" marR="0" lvl="0" indent="0" algn="l" defTabSz="914400" rtl="0" eaLnBrk="1" fontAlgn="auto" latinLnBrk="0" hangingPunct="1">
              <a:lnSpc>
                <a:spcPct val="100000"/>
              </a:lnSpc>
              <a:spcBef>
                <a:spcPts val="1800"/>
              </a:spcBef>
              <a:spcAft>
                <a:spcPts val="0"/>
              </a:spcAft>
              <a:buClr>
                <a:srgbClr val="00264E"/>
              </a:buClr>
              <a:buSzTx/>
              <a:buFontTx/>
              <a:buNone/>
              <a:tabLst/>
              <a:defRPr/>
            </a:pPr>
            <a:r>
              <a:rPr kumimoji="0" lang="en-US" sz="1400" b="0" i="0" u="none" strike="noStrike" kern="1200" cap="none" spc="-30" normalizeH="0" baseline="0" noProof="0" dirty="0">
                <a:ln>
                  <a:noFill/>
                </a:ln>
                <a:solidFill>
                  <a:srgbClr val="00264E"/>
                </a:solidFill>
                <a:effectLst/>
                <a:uLnTx/>
                <a:uFillTx/>
                <a:latin typeface="Work Sans Medium" pitchFamily="2" charset="0"/>
                <a:ea typeface="+mn-ea"/>
                <a:cs typeface="+mn-cs"/>
              </a:rPr>
              <a:t>Technical Products </a:t>
            </a:r>
            <a:r>
              <a:rPr kumimoji="0" lang="en-US" sz="1400" b="0" i="0" u="none" strike="noStrike" kern="1200" cap="none" spc="-30" normalizeH="0" baseline="0" noProof="0" dirty="0" err="1">
                <a:ln>
                  <a:noFill/>
                </a:ln>
                <a:solidFill>
                  <a:srgbClr val="00264E"/>
                </a:solidFill>
                <a:effectLst/>
                <a:uLnTx/>
                <a:uFillTx/>
                <a:latin typeface="Work Sans Medium" pitchFamily="2" charset="0"/>
                <a:ea typeface="+mn-ea"/>
                <a:cs typeface="+mn-cs"/>
              </a:rPr>
              <a:t>och</a:t>
            </a:r>
            <a:r>
              <a:rPr kumimoji="0" lang="en-US" sz="1400" b="0" i="0" u="none" strike="noStrike" kern="1200" cap="none" spc="-30" normalizeH="0" baseline="0" noProof="0" dirty="0">
                <a:ln>
                  <a:noFill/>
                </a:ln>
                <a:solidFill>
                  <a:srgbClr val="00264E"/>
                </a:solidFill>
                <a:effectLst/>
                <a:uLnTx/>
                <a:uFillTx/>
                <a:latin typeface="Work Sans Medium" pitchFamily="2" charset="0"/>
                <a:ea typeface="+mn-ea"/>
                <a:cs typeface="+mn-cs"/>
              </a:rPr>
              <a:t> Personal Care</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lang="en-US" dirty="0">
                <a:latin typeface="Work Sans Light"/>
              </a:rPr>
              <a:t>                                          </a:t>
            </a:r>
            <a:r>
              <a:rPr lang="en-US" dirty="0" err="1">
                <a:latin typeface="Work Sans Light"/>
              </a:rPr>
              <a:t>Flyttad</a:t>
            </a:r>
            <a:r>
              <a:rPr lang="en-US" dirty="0">
                <a:latin typeface="Work Sans Light"/>
              </a:rPr>
              <a:t> till </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Satsa</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för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framtiden</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för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att</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lang="en-US" dirty="0" err="1">
                <a:latin typeface="Work Sans Light"/>
              </a:rPr>
              <a:t>fånga</a:t>
            </a:r>
            <a:r>
              <a:rPr lang="en-US" dirty="0">
                <a:latin typeface="Work Sans Light"/>
              </a:rPr>
              <a:t> </a:t>
            </a:r>
            <a:r>
              <a:rPr lang="en-US" dirty="0" err="1">
                <a:latin typeface="Work Sans Light"/>
              </a:rPr>
              <a:t>bredare</a:t>
            </a:r>
            <a:r>
              <a:rPr lang="en-US" dirty="0">
                <a:latin typeface="Work Sans Light"/>
              </a:rPr>
              <a:t> </a:t>
            </a:r>
            <a:r>
              <a:rPr lang="en-US" dirty="0" err="1">
                <a:latin typeface="Work Sans Light"/>
              </a:rPr>
              <a:t>trender</a:t>
            </a:r>
            <a:r>
              <a:rPr lang="en-US" dirty="0">
                <a:latin typeface="Work Sans Light"/>
              </a:rPr>
              <a:t> </a:t>
            </a:r>
            <a:r>
              <a:rPr lang="en-US" dirty="0" err="1">
                <a:latin typeface="Work Sans Light"/>
              </a:rPr>
              <a:t>och</a:t>
            </a:r>
            <a:r>
              <a:rPr lang="en-US" dirty="0">
                <a:latin typeface="Work Sans Light"/>
              </a:rPr>
              <a:t> </a:t>
            </a:r>
            <a:r>
              <a:rPr lang="en-US" dirty="0" err="1">
                <a:latin typeface="Work Sans Light"/>
              </a:rPr>
              <a:t>möjligheter</a:t>
            </a:r>
            <a:r>
              <a:rPr lang="en-US" dirty="0">
                <a:latin typeface="Work Sans Light"/>
              </a:rPr>
              <a:t> </a:t>
            </a:r>
            <a:r>
              <a:rPr lang="en-US" dirty="0" err="1">
                <a:latin typeface="Work Sans Light"/>
              </a:rPr>
              <a:t>och</a:t>
            </a:r>
            <a:r>
              <a:rPr lang="en-US" dirty="0">
                <a:latin typeface="Work Sans Light"/>
              </a:rPr>
              <a:t> för </a:t>
            </a:r>
            <a:r>
              <a:rPr lang="en-US" dirty="0" err="1">
                <a:latin typeface="Work Sans Light"/>
              </a:rPr>
              <a:t>att</a:t>
            </a:r>
            <a:r>
              <a:rPr lang="en-US" dirty="0">
                <a:latin typeface="Work Sans Light"/>
              </a:rPr>
              <a:t> </a:t>
            </a:r>
            <a:r>
              <a:rPr lang="en-US" dirty="0" err="1">
                <a:latin typeface="Work Sans Light"/>
              </a:rPr>
              <a:t>ersätta</a:t>
            </a:r>
            <a:r>
              <a:rPr lang="en-US" dirty="0">
                <a:latin typeface="Work Sans Light"/>
              </a:rPr>
              <a:t> </a:t>
            </a:r>
            <a:r>
              <a:rPr lang="en-US" dirty="0" err="1">
                <a:latin typeface="Work Sans Light"/>
              </a:rPr>
              <a:t>fossilbaserade</a:t>
            </a:r>
            <a:r>
              <a:rPr lang="en-US" dirty="0">
                <a:latin typeface="Work Sans Light"/>
              </a:rPr>
              <a:t> </a:t>
            </a:r>
            <a:r>
              <a:rPr lang="en-US" dirty="0" err="1">
                <a:latin typeface="Work Sans Light"/>
              </a:rPr>
              <a:t>ingredienser</a:t>
            </a:r>
            <a:r>
              <a:rPr lang="en-US" dirty="0">
                <a:latin typeface="Work Sans Light"/>
              </a:rPr>
              <a:t> med </a:t>
            </a:r>
            <a:r>
              <a:rPr lang="en-US" dirty="0" err="1">
                <a:latin typeface="Work Sans Light"/>
              </a:rPr>
              <a:t>mer</a:t>
            </a:r>
            <a:r>
              <a:rPr lang="en-US" dirty="0">
                <a:latin typeface="Work Sans Light"/>
              </a:rPr>
              <a:t> </a:t>
            </a:r>
            <a:r>
              <a:rPr lang="en-US" dirty="0" err="1">
                <a:latin typeface="Work Sans Light"/>
              </a:rPr>
              <a:t>hållbara</a:t>
            </a:r>
            <a:r>
              <a:rPr lang="en-US" dirty="0">
                <a:latin typeface="Work Sans Light"/>
              </a:rPr>
              <a:t> </a:t>
            </a:r>
            <a:r>
              <a:rPr lang="en-US" dirty="0" err="1">
                <a:latin typeface="Work Sans Light"/>
              </a:rPr>
              <a:t>alternativ</a:t>
            </a:r>
            <a:endParaRPr kumimoji="0" lang="en-US" sz="1400" b="0" i="0" u="none" strike="noStrike" kern="1200" cap="none" spc="-30" normalizeH="0" baseline="0" noProof="0" dirty="0">
              <a:ln>
                <a:noFill/>
              </a:ln>
              <a:solidFill>
                <a:srgbClr val="00264E"/>
              </a:solidFill>
              <a:effectLst/>
              <a:uLnTx/>
              <a:uFillTx/>
              <a:latin typeface="Work Sans Light"/>
              <a:ea typeface="+mn-ea"/>
              <a:cs typeface="+mn-cs"/>
            </a:endParaRPr>
          </a:p>
        </p:txBody>
      </p:sp>
      <p:cxnSp>
        <p:nvCxnSpPr>
          <p:cNvPr id="43" name="Straight Connector 42">
            <a:extLst>
              <a:ext uri="{FF2B5EF4-FFF2-40B4-BE49-F238E27FC236}">
                <a16:creationId xmlns:a16="http://schemas.microsoft.com/office/drawing/2014/main" id="{150BC3F6-07A6-43DD-82D5-6AF8BFF0D984}"/>
              </a:ext>
            </a:extLst>
          </p:cNvPr>
          <p:cNvCxnSpPr>
            <a:cxnSpLocks/>
          </p:cNvCxnSpPr>
          <p:nvPr/>
        </p:nvCxnSpPr>
        <p:spPr>
          <a:xfrm>
            <a:off x="2932360" y="2036341"/>
            <a:ext cx="2135069" cy="0"/>
          </a:xfrm>
          <a:prstGeom prst="line">
            <a:avLst/>
          </a:prstGeom>
          <a:ln>
            <a:solidFill>
              <a:schemeClr val="accent1"/>
            </a:solidFill>
            <a:prstDash val="dash"/>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9FD82DB-7738-4B05-B96D-32F6C54D6414}"/>
              </a:ext>
            </a:extLst>
          </p:cNvPr>
          <p:cNvSpPr txBox="1"/>
          <p:nvPr/>
        </p:nvSpPr>
        <p:spPr>
          <a:xfrm>
            <a:off x="456561" y="1631276"/>
            <a:ext cx="2501429" cy="1180782"/>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1800"/>
              </a:spcBef>
              <a:spcAft>
                <a:spcPts val="0"/>
              </a:spcAft>
              <a:buClr>
                <a:srgbClr val="00264E"/>
              </a:buClr>
              <a:buSzTx/>
              <a:buFontTx/>
              <a:buNone/>
              <a:tabLst/>
              <a:defRPr/>
            </a:pPr>
            <a:r>
              <a:rPr kumimoji="0" lang="en-US" sz="1400" b="0" i="0" u="none" strike="noStrike" kern="1200" cap="none" spc="-30" normalizeH="0" baseline="0" noProof="0" dirty="0">
                <a:ln>
                  <a:noFill/>
                </a:ln>
                <a:solidFill>
                  <a:srgbClr val="00264E"/>
                </a:solidFill>
                <a:effectLst/>
                <a:uLnTx/>
                <a:uFillTx/>
                <a:latin typeface="Work Sans Medium" pitchFamily="2" charset="0"/>
                <a:ea typeface="+mn-ea"/>
                <a:cs typeface="+mn-cs"/>
              </a:rPr>
              <a:t>Health and Nutrition platform</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Flyttad</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från</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lang="en-US" sz="1400" spc="-30" dirty="0" err="1">
                <a:solidFill>
                  <a:srgbClr val="00264E"/>
                </a:solidFill>
                <a:latin typeface="Work Sans Light"/>
              </a:rPr>
              <a:t>Satsa</a:t>
            </a:r>
            <a:r>
              <a:rPr lang="en-US" sz="1400" spc="-30" dirty="0">
                <a:solidFill>
                  <a:srgbClr val="00264E"/>
                </a:solidFill>
                <a:latin typeface="Work Sans Light"/>
              </a:rPr>
              <a:t> för </a:t>
            </a:r>
            <a:r>
              <a:rPr lang="en-US" sz="1400" spc="-30" dirty="0" err="1">
                <a:solidFill>
                  <a:srgbClr val="00264E"/>
                </a:solidFill>
                <a:latin typeface="Work Sans Light"/>
              </a:rPr>
              <a:t>framtiden</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och</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tillagd</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i</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Special Nutrition för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att</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driva</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ökat</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fokus</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mot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riktade</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hälso</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och</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nutritionssegment</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inom</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Special Nutrition</a:t>
            </a:r>
          </a:p>
        </p:txBody>
      </p:sp>
      <p:sp>
        <p:nvSpPr>
          <p:cNvPr id="45" name="TextBox 44">
            <a:extLst>
              <a:ext uri="{FF2B5EF4-FFF2-40B4-BE49-F238E27FC236}">
                <a16:creationId xmlns:a16="http://schemas.microsoft.com/office/drawing/2014/main" id="{2C3408D9-6D0F-4C14-81E8-990DFE7FE1A9}"/>
              </a:ext>
            </a:extLst>
          </p:cNvPr>
          <p:cNvSpPr txBox="1"/>
          <p:nvPr/>
        </p:nvSpPr>
        <p:spPr>
          <a:xfrm>
            <a:off x="456561" y="3551952"/>
            <a:ext cx="2475799" cy="1276572"/>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1800"/>
              </a:spcBef>
              <a:spcAft>
                <a:spcPts val="0"/>
              </a:spcAft>
              <a:buClr>
                <a:srgbClr val="00264E"/>
              </a:buClr>
              <a:buSzTx/>
              <a:buFontTx/>
              <a:buNone/>
              <a:tabLst/>
              <a:defRPr/>
            </a:pPr>
            <a:r>
              <a:rPr kumimoji="0" lang="en-US" sz="1400" b="0" i="0" u="none" strike="noStrike" kern="1200" cap="none" spc="-30" normalizeH="0" baseline="0" noProof="0" dirty="0">
                <a:ln>
                  <a:noFill/>
                </a:ln>
                <a:solidFill>
                  <a:srgbClr val="00264E"/>
                </a:solidFill>
                <a:effectLst/>
                <a:uLnTx/>
                <a:uFillTx/>
                <a:latin typeface="Work Sans Medium" pitchFamily="2" charset="0"/>
                <a:ea typeface="+mn-ea"/>
                <a:cs typeface="+mn-cs"/>
              </a:rPr>
              <a:t>New food solutions</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br>
              <a:rPr kumimoji="0" lang="en-US" sz="1400" b="0" i="0" u="none" strike="noStrike" kern="1200" cap="none" spc="-30" normalizeH="0" baseline="0" noProof="0" dirty="0">
                <a:ln>
                  <a:noFill/>
                </a:ln>
                <a:solidFill>
                  <a:srgbClr val="00264E"/>
                </a:solidFill>
                <a:effectLst/>
                <a:uLnTx/>
                <a:uFillTx/>
                <a:latin typeface="Work Sans Light"/>
                <a:ea typeface="+mn-ea"/>
                <a:cs typeface="+mn-cs"/>
              </a:rPr>
            </a:b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Tillag</a:t>
            </a:r>
            <a:r>
              <a:rPr lang="en-US" sz="1400" spc="-30" dirty="0">
                <a:solidFill>
                  <a:srgbClr val="00264E"/>
                </a:solidFill>
                <a:latin typeface="Work Sans Light"/>
              </a:rPr>
              <a:t>d </a:t>
            </a:r>
            <a:r>
              <a:rPr lang="en-US" sz="1400" spc="-30" dirty="0" err="1">
                <a:solidFill>
                  <a:srgbClr val="00264E"/>
                </a:solidFill>
                <a:latin typeface="Work Sans Light"/>
              </a:rPr>
              <a:t>i</a:t>
            </a:r>
            <a:r>
              <a:rPr lang="en-US" sz="1400" spc="-30" dirty="0">
                <a:solidFill>
                  <a:srgbClr val="00264E"/>
                </a:solidFill>
                <a:latin typeface="Work Sans Light"/>
              </a:rPr>
              <a:t> </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Plant-based Foods  för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att</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hålla</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sig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nära</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lang="en-US" sz="1400" spc="-30" dirty="0">
                <a:solidFill>
                  <a:srgbClr val="00264E"/>
                </a:solidFill>
                <a:latin typeface="Work Sans Light"/>
              </a:rPr>
              <a:t>N</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ew</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food solutions </a:t>
            </a:r>
            <a:r>
              <a:rPr lang="en-US" sz="1400" spc="-30" dirty="0" err="1">
                <a:solidFill>
                  <a:srgbClr val="00264E"/>
                </a:solidFill>
                <a:latin typeface="Work Sans Light"/>
              </a:rPr>
              <a:t>såsom</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fermentering</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lang="en-US" sz="1400" spc="-30" dirty="0">
                <a:solidFill>
                  <a:srgbClr val="00264E"/>
                </a:solidFill>
                <a:latin typeface="Work Sans Light"/>
              </a:rPr>
              <a:t>k</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ultivering</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och</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Power-to-X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lösningar</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Light"/>
                <a:ea typeface="+mn-ea"/>
                <a:cs typeface="+mn-cs"/>
              </a:rPr>
              <a:t>såso</a:t>
            </a:r>
            <a:r>
              <a:rPr lang="en-US" sz="1400" spc="-30" dirty="0">
                <a:solidFill>
                  <a:srgbClr val="00264E"/>
                </a:solidFill>
                <a:latin typeface="Work Sans Light"/>
              </a:rPr>
              <a:t>m</a:t>
            </a:r>
            <a:r>
              <a:rPr kumimoji="0" lang="en-US" sz="1400" b="0" i="0" u="none" strike="noStrike" kern="1200" cap="none" spc="-30" normalizeH="0" baseline="0" noProof="0" dirty="0">
                <a:ln>
                  <a:noFill/>
                </a:ln>
                <a:solidFill>
                  <a:srgbClr val="00264E"/>
                </a:solidFill>
                <a:effectLst/>
                <a:uLnTx/>
                <a:uFillTx/>
                <a:latin typeface="Work Sans Light"/>
                <a:ea typeface="+mn-ea"/>
                <a:cs typeface="+mn-cs"/>
              </a:rPr>
              <a:t> Green-On</a:t>
            </a:r>
          </a:p>
        </p:txBody>
      </p:sp>
      <p:sp>
        <p:nvSpPr>
          <p:cNvPr id="48" name="TextBox 47">
            <a:extLst>
              <a:ext uri="{FF2B5EF4-FFF2-40B4-BE49-F238E27FC236}">
                <a16:creationId xmlns:a16="http://schemas.microsoft.com/office/drawing/2014/main" id="{6FF9D9A0-16DE-4D4D-90CA-25AE1BA5EA8C}"/>
              </a:ext>
            </a:extLst>
          </p:cNvPr>
          <p:cNvSpPr txBox="1"/>
          <p:nvPr/>
        </p:nvSpPr>
        <p:spPr>
          <a:xfrm>
            <a:off x="9369247" y="3500331"/>
            <a:ext cx="2643398" cy="720689"/>
          </a:xfrm>
          <a:prstGeom prst="rect">
            <a:avLst/>
          </a:prstGeom>
          <a:noFill/>
          <a:ln>
            <a:noFill/>
          </a:ln>
        </p:spPr>
        <p:txBody>
          <a:bodyPr wrap="square" lIns="0" tIns="0" rIns="0" bIns="0" rtlCol="0">
            <a:noAutofit/>
          </a:bodyPr>
          <a:lstStyle>
            <a:defPPr>
              <a:defRPr lang="sv-SE"/>
            </a:defPPr>
            <a:lvl1pPr marR="0" lvl="0" indent="0" fontAlgn="auto">
              <a:lnSpc>
                <a:spcPct val="100000"/>
              </a:lnSpc>
              <a:spcBef>
                <a:spcPts val="1200"/>
              </a:spcBef>
              <a:spcAft>
                <a:spcPts val="0"/>
              </a:spcAft>
              <a:buClr>
                <a:srgbClr val="00264E"/>
              </a:buClr>
              <a:buSzTx/>
              <a:buFontTx/>
              <a:buNone/>
              <a:tabLst/>
              <a:defRPr kumimoji="0" sz="1400" b="0" i="0" u="none" strike="noStrike" cap="none" spc="-30" normalizeH="0" baseline="0">
                <a:ln>
                  <a:noFill/>
                </a:ln>
                <a:solidFill>
                  <a:srgbClr val="00264E"/>
                </a:solidFill>
                <a:effectLst/>
                <a:uLnTx/>
                <a:uFillTx/>
                <a:latin typeface="Work Sans SemiBold" pitchFamily="2" charset="0"/>
              </a:defRPr>
            </a:lvl1pPr>
          </a:lstStyle>
          <a:p>
            <a:pPr marL="0" marR="0" lvl="0" indent="0" algn="l" defTabSz="914400" rtl="0" eaLnBrk="1" fontAlgn="auto" latinLnBrk="0" hangingPunct="1">
              <a:lnSpc>
                <a:spcPct val="100000"/>
              </a:lnSpc>
              <a:spcBef>
                <a:spcPts val="1800"/>
              </a:spcBef>
              <a:spcAft>
                <a:spcPts val="0"/>
              </a:spcAft>
              <a:buClr>
                <a:srgbClr val="00264E"/>
              </a:buClr>
              <a:buSzTx/>
              <a:buFontTx/>
              <a:buNone/>
              <a:tabLst/>
              <a:defRPr/>
            </a:pPr>
            <a:r>
              <a:rPr kumimoji="0" lang="en-US" sz="1400" b="0" i="0" u="none" strike="noStrike" kern="1200" cap="none" spc="-30" normalizeH="0" baseline="0" noProof="0" dirty="0" err="1">
                <a:ln>
                  <a:noFill/>
                </a:ln>
                <a:solidFill>
                  <a:srgbClr val="00264E"/>
                </a:solidFill>
                <a:effectLst/>
                <a:uLnTx/>
                <a:uFillTx/>
                <a:latin typeface="Work Sans Medium" pitchFamily="2" charset="0"/>
                <a:ea typeface="+mn-ea"/>
                <a:cs typeface="+mn-cs"/>
              </a:rPr>
              <a:t>Upprätthålla</a:t>
            </a:r>
            <a:r>
              <a:rPr kumimoji="0" lang="en-US" sz="1400" b="0" i="0" u="none" strike="noStrike" kern="1200" cap="none" spc="-30" normalizeH="0" baseline="0" noProof="0" dirty="0">
                <a:ln>
                  <a:noFill/>
                </a:ln>
                <a:solidFill>
                  <a:srgbClr val="00264E"/>
                </a:solidFill>
                <a:effectLst/>
                <a:uLnTx/>
                <a:uFillTx/>
                <a:latin typeface="Work Sans Medium" pitchFamily="2" charset="0"/>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Medium" pitchFamily="2" charset="0"/>
                <a:ea typeface="+mn-ea"/>
                <a:cs typeface="+mn-cs"/>
              </a:rPr>
              <a:t>och</a:t>
            </a:r>
            <a:r>
              <a:rPr kumimoji="0" lang="en-US" sz="1400" b="0" i="0" u="none" strike="noStrike" kern="1200" cap="none" spc="-30" normalizeH="0" baseline="0" noProof="0" dirty="0">
                <a:ln>
                  <a:noFill/>
                </a:ln>
                <a:solidFill>
                  <a:srgbClr val="00264E"/>
                </a:solidFill>
                <a:effectLst/>
                <a:uLnTx/>
                <a:uFillTx/>
                <a:latin typeface="Work Sans Medium" pitchFamily="2" charset="0"/>
                <a:ea typeface="+mn-ea"/>
                <a:cs typeface="+mn-cs"/>
              </a:rPr>
              <a:t> </a:t>
            </a:r>
            <a:r>
              <a:rPr kumimoji="0" lang="en-US" sz="1400" b="0" i="0" u="none" strike="noStrike" kern="1200" cap="none" spc="-30" normalizeH="0" baseline="0" noProof="0" dirty="0" err="1">
                <a:ln>
                  <a:noFill/>
                </a:ln>
                <a:solidFill>
                  <a:srgbClr val="00264E"/>
                </a:solidFill>
                <a:effectLst/>
                <a:uLnTx/>
                <a:uFillTx/>
                <a:latin typeface="Work Sans Medium" pitchFamily="2" charset="0"/>
                <a:ea typeface="+mn-ea"/>
                <a:cs typeface="+mn-cs"/>
              </a:rPr>
              <a:t>odla</a:t>
            </a:r>
            <a:r>
              <a:rPr lang="en-US" dirty="0">
                <a:latin typeface="Work Sans Medium" pitchFamily="2" charset="0"/>
              </a:rPr>
              <a:t>  </a:t>
            </a:r>
            <a:r>
              <a:rPr lang="en-US" dirty="0" err="1">
                <a:latin typeface="Work Sans Light"/>
              </a:rPr>
              <a:t>Fortsätta</a:t>
            </a:r>
            <a:r>
              <a:rPr lang="en-US" dirty="0">
                <a:latin typeface="Work Sans Light"/>
              </a:rPr>
              <a:t> </a:t>
            </a:r>
            <a:r>
              <a:rPr lang="en-US" dirty="0" err="1">
                <a:latin typeface="Work Sans Light"/>
              </a:rPr>
              <a:t>att</a:t>
            </a:r>
            <a:r>
              <a:rPr lang="en-US" dirty="0">
                <a:latin typeface="Work Sans Light"/>
              </a:rPr>
              <a:t> </a:t>
            </a:r>
            <a:r>
              <a:rPr lang="en-US" dirty="0" err="1">
                <a:latin typeface="Work Sans Light"/>
              </a:rPr>
              <a:t>växa</a:t>
            </a:r>
            <a:r>
              <a:rPr lang="en-US" dirty="0">
                <a:latin typeface="Work Sans Light"/>
              </a:rPr>
              <a:t> </a:t>
            </a:r>
            <a:r>
              <a:rPr lang="en-US" dirty="0" err="1">
                <a:latin typeface="Work Sans Light"/>
              </a:rPr>
              <a:t>och</a:t>
            </a:r>
            <a:r>
              <a:rPr lang="en-US" dirty="0">
                <a:latin typeface="Work Sans Light"/>
              </a:rPr>
              <a:t> </a:t>
            </a:r>
            <a:r>
              <a:rPr lang="en-US" dirty="0" err="1">
                <a:latin typeface="Work Sans Light"/>
              </a:rPr>
              <a:t>utveckla</a:t>
            </a:r>
            <a:r>
              <a:rPr lang="en-US" dirty="0">
                <a:latin typeface="Work Sans Light"/>
              </a:rPr>
              <a:t> </a:t>
            </a:r>
            <a:r>
              <a:rPr lang="en-US" dirty="0" err="1">
                <a:latin typeface="Work Sans Light"/>
              </a:rPr>
              <a:t>regionala</a:t>
            </a:r>
            <a:r>
              <a:rPr lang="en-US" dirty="0">
                <a:latin typeface="Work Sans Light"/>
              </a:rPr>
              <a:t> </a:t>
            </a:r>
            <a:r>
              <a:rPr lang="en-US" dirty="0" err="1">
                <a:latin typeface="Work Sans Light"/>
              </a:rPr>
              <a:t>fästen</a:t>
            </a:r>
            <a:r>
              <a:rPr lang="en-US" dirty="0">
                <a:latin typeface="Work Sans Light"/>
              </a:rPr>
              <a:t> </a:t>
            </a:r>
            <a:r>
              <a:rPr lang="en-US" dirty="0" err="1">
                <a:latin typeface="Work Sans Light"/>
              </a:rPr>
              <a:t>och</a:t>
            </a:r>
            <a:r>
              <a:rPr lang="en-US" dirty="0">
                <a:latin typeface="Work Sans Light"/>
              </a:rPr>
              <a:t> </a:t>
            </a:r>
            <a:r>
              <a:rPr lang="en-US" dirty="0" err="1">
                <a:latin typeface="Work Sans Light"/>
              </a:rPr>
              <a:t>portföljer</a:t>
            </a:r>
            <a:endParaRPr kumimoji="0" lang="en-US" sz="1400" b="0" i="0" u="none" strike="noStrike" kern="1200" cap="none" spc="-30" normalizeH="0" baseline="0" noProof="0" dirty="0">
              <a:ln>
                <a:noFill/>
              </a:ln>
              <a:solidFill>
                <a:srgbClr val="00264E"/>
              </a:solidFill>
              <a:effectLst/>
              <a:uLnTx/>
              <a:uFillTx/>
              <a:latin typeface="Work Sans Light"/>
              <a:ea typeface="+mn-ea"/>
              <a:cs typeface="+mn-cs"/>
            </a:endParaRPr>
          </a:p>
        </p:txBody>
      </p:sp>
      <p:cxnSp>
        <p:nvCxnSpPr>
          <p:cNvPr id="49" name="Straight Connector 48">
            <a:extLst>
              <a:ext uri="{FF2B5EF4-FFF2-40B4-BE49-F238E27FC236}">
                <a16:creationId xmlns:a16="http://schemas.microsoft.com/office/drawing/2014/main" id="{21D08B3D-01A9-485F-BD87-58E32C494275}"/>
              </a:ext>
            </a:extLst>
          </p:cNvPr>
          <p:cNvCxnSpPr>
            <a:cxnSpLocks/>
          </p:cNvCxnSpPr>
          <p:nvPr/>
        </p:nvCxnSpPr>
        <p:spPr>
          <a:xfrm>
            <a:off x="8713012" y="3774304"/>
            <a:ext cx="528959" cy="0"/>
          </a:xfrm>
          <a:prstGeom prst="line">
            <a:avLst/>
          </a:prstGeom>
          <a:ln>
            <a:solidFill>
              <a:schemeClr val="accent1"/>
            </a:solidFill>
            <a:prstDash val="dash"/>
            <a:miter lim="800000"/>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63744C7B-FFCE-429E-82E6-C81318CBB85D}"/>
              </a:ext>
            </a:extLst>
          </p:cNvPr>
          <p:cNvSpPr/>
          <p:nvPr/>
        </p:nvSpPr>
        <p:spPr>
          <a:xfrm>
            <a:off x="4500257" y="3670781"/>
            <a:ext cx="1509383" cy="1027932"/>
          </a:xfrm>
          <a:prstGeom prst="rect">
            <a:avLst/>
          </a:prstGeom>
          <a:solidFill>
            <a:srgbClr val="EBF4CE"/>
          </a:solidFill>
          <a:ln w="19050" cap="flat">
            <a:solidFill>
              <a:schemeClr val="accent2"/>
            </a:solidFill>
            <a:prstDash val="dash"/>
            <a:miter/>
          </a:ln>
        </p:spPr>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30" normalizeH="0" baseline="0" noProof="0">
              <a:ln>
                <a:noFill/>
              </a:ln>
              <a:solidFill>
                <a:prstClr val="white"/>
              </a:solidFill>
              <a:effectLst/>
              <a:uLnTx/>
              <a:uFillTx/>
              <a:latin typeface="Work Sans Light"/>
              <a:ea typeface="+mn-ea"/>
              <a:cs typeface="+mn-cs"/>
            </a:endParaRPr>
          </a:p>
        </p:txBody>
      </p:sp>
      <p:sp>
        <p:nvSpPr>
          <p:cNvPr id="59" name="Content Placeholder 5">
            <a:extLst>
              <a:ext uri="{FF2B5EF4-FFF2-40B4-BE49-F238E27FC236}">
                <a16:creationId xmlns:a16="http://schemas.microsoft.com/office/drawing/2014/main" id="{8AFE49C5-0E0C-4268-89CD-26CDCAFA7371}"/>
              </a:ext>
            </a:extLst>
          </p:cNvPr>
          <p:cNvSpPr txBox="1">
            <a:spLocks/>
          </p:cNvSpPr>
          <p:nvPr/>
        </p:nvSpPr>
        <p:spPr>
          <a:xfrm>
            <a:off x="5320451" y="4275459"/>
            <a:ext cx="535201" cy="276999"/>
          </a:xfrm>
          <a:prstGeom prst="rect">
            <a:avLst/>
          </a:prstGeom>
        </p:spPr>
        <p:txBody>
          <a:bodyPr vert="horz" wrap="square" lIns="0" tIns="0" rIns="0" bIns="0" rtlCol="0" anchor="ctr">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000" b="0" i="0" u="none" strike="noStrike" kern="1200" cap="none" spc="-30" normalizeH="0" baseline="0" noProof="0" dirty="0">
                <a:ln>
                  <a:noFill/>
                </a:ln>
                <a:solidFill>
                  <a:srgbClr val="00264E"/>
                </a:solidFill>
                <a:effectLst/>
                <a:uLnTx/>
                <a:uFillTx/>
                <a:latin typeface="Work Sans Light"/>
                <a:ea typeface="+mn-ea"/>
                <a:cs typeface="+mn-cs"/>
              </a:rPr>
              <a:t>Personal Care</a:t>
            </a:r>
          </a:p>
        </p:txBody>
      </p:sp>
      <p:pic>
        <p:nvPicPr>
          <p:cNvPr id="60" name="Picture 59" descr="Icon&#10;&#10;Description automatically generated">
            <a:extLst>
              <a:ext uri="{FF2B5EF4-FFF2-40B4-BE49-F238E27FC236}">
                <a16:creationId xmlns:a16="http://schemas.microsoft.com/office/drawing/2014/main" id="{C7A6EA8F-4C02-4643-BDB9-D7927382901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338205" y="3731701"/>
            <a:ext cx="459297" cy="459298"/>
          </a:xfrm>
          <a:prstGeom prst="rect">
            <a:avLst/>
          </a:prstGeom>
        </p:spPr>
      </p:pic>
      <p:pic>
        <p:nvPicPr>
          <p:cNvPr id="61" name="Picture 60" descr="Icon&#10;&#10;Description automatically generated">
            <a:extLst>
              <a:ext uri="{FF2B5EF4-FFF2-40B4-BE49-F238E27FC236}">
                <a16:creationId xmlns:a16="http://schemas.microsoft.com/office/drawing/2014/main" id="{A1E9E1A9-0E82-416B-8BC8-3B7D1EF10F2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681189" y="3731701"/>
            <a:ext cx="459297" cy="459298"/>
          </a:xfrm>
          <a:prstGeom prst="rect">
            <a:avLst/>
          </a:prstGeom>
        </p:spPr>
      </p:pic>
      <p:sp>
        <p:nvSpPr>
          <p:cNvPr id="62" name="Content Placeholder 5">
            <a:extLst>
              <a:ext uri="{FF2B5EF4-FFF2-40B4-BE49-F238E27FC236}">
                <a16:creationId xmlns:a16="http://schemas.microsoft.com/office/drawing/2014/main" id="{DB3CF726-62C4-4E44-8F37-D2DCF3038CCB}"/>
              </a:ext>
            </a:extLst>
          </p:cNvPr>
          <p:cNvSpPr txBox="1">
            <a:spLocks/>
          </p:cNvSpPr>
          <p:nvPr/>
        </p:nvSpPr>
        <p:spPr>
          <a:xfrm>
            <a:off x="4601136" y="4275459"/>
            <a:ext cx="652243" cy="276999"/>
          </a:xfrm>
          <a:prstGeom prst="rect">
            <a:avLst/>
          </a:prstGeom>
        </p:spPr>
        <p:txBody>
          <a:bodyPr vert="horz" wrap="square" lIns="0" tIns="0" rIns="0" bIns="0" rtlCol="0" anchor="ctr">
            <a:spAutoFit/>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 typeface="Arial" pitchFamily="34" charset="0"/>
              <a:buNone/>
              <a:tabLst/>
              <a:defRPr/>
            </a:pPr>
            <a:r>
              <a:rPr kumimoji="0" lang="en-US" sz="1000" b="0" i="0" u="none" strike="noStrike" kern="1200" cap="none" spc="-30" normalizeH="0" baseline="0" noProof="0" dirty="0">
                <a:ln>
                  <a:noFill/>
                </a:ln>
                <a:solidFill>
                  <a:srgbClr val="00264E"/>
                </a:solidFill>
                <a:effectLst/>
                <a:uLnTx/>
                <a:uFillTx/>
                <a:latin typeface="Work Sans Light"/>
                <a:ea typeface="+mn-ea"/>
                <a:cs typeface="+mn-cs"/>
              </a:rPr>
              <a:t>Technical Products</a:t>
            </a:r>
          </a:p>
        </p:txBody>
      </p:sp>
      <p:cxnSp>
        <p:nvCxnSpPr>
          <p:cNvPr id="63" name="Straight Connector 62">
            <a:extLst>
              <a:ext uri="{FF2B5EF4-FFF2-40B4-BE49-F238E27FC236}">
                <a16:creationId xmlns:a16="http://schemas.microsoft.com/office/drawing/2014/main" id="{672BA8B9-8651-416F-9127-E5DD9474DACA}"/>
              </a:ext>
            </a:extLst>
          </p:cNvPr>
          <p:cNvCxnSpPr>
            <a:cxnSpLocks/>
          </p:cNvCxnSpPr>
          <p:nvPr/>
        </p:nvCxnSpPr>
        <p:spPr>
          <a:xfrm>
            <a:off x="5237275" y="4605072"/>
            <a:ext cx="0" cy="449370"/>
          </a:xfrm>
          <a:prstGeom prst="line">
            <a:avLst/>
          </a:prstGeom>
          <a:ln>
            <a:solidFill>
              <a:schemeClr val="accent1"/>
            </a:solidFill>
            <a:prstDash val="dash"/>
            <a:miter lim="800000"/>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22559DE-17EA-4DFE-A585-A1FEDF0BB5F8}"/>
              </a:ext>
            </a:extLst>
          </p:cNvPr>
          <p:cNvCxnSpPr>
            <a:cxnSpLocks/>
          </p:cNvCxnSpPr>
          <p:nvPr/>
        </p:nvCxnSpPr>
        <p:spPr>
          <a:xfrm>
            <a:off x="2932360" y="3855927"/>
            <a:ext cx="542243" cy="0"/>
          </a:xfrm>
          <a:prstGeom prst="line">
            <a:avLst/>
          </a:prstGeom>
          <a:ln>
            <a:solidFill>
              <a:schemeClr val="accent1"/>
            </a:solidFill>
            <a:prstDash val="dash"/>
            <a:miter lim="800000"/>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46" name="Footer Placeholder 2">
            <a:extLst>
              <a:ext uri="{FF2B5EF4-FFF2-40B4-BE49-F238E27FC236}">
                <a16:creationId xmlns:a16="http://schemas.microsoft.com/office/drawing/2014/main" id="{C6E418CF-FB54-4AA9-91F3-63E4BDC33BA0}"/>
              </a:ext>
            </a:extLst>
          </p:cNvPr>
          <p:cNvSpPr txBox="1">
            <a:spLocks/>
          </p:cNvSpPr>
          <p:nvPr/>
        </p:nvSpPr>
        <p:spPr>
          <a:xfrm>
            <a:off x="5011200" y="6458400"/>
            <a:ext cx="2170800" cy="184666"/>
          </a:xfrm>
          <a:prstGeom prst="rect">
            <a:avLst/>
          </a:prstGeom>
        </p:spPr>
        <p:txBody>
          <a:bodyPr vert="horz" wrap="none" lIns="0" tIns="0" rIns="0" bIns="0" rtlCol="0" anchor="ctr">
            <a:noAutofit/>
          </a:bodyPr>
          <a:lstStyle>
            <a:defPPr>
              <a:defRPr lang="sv-SE"/>
            </a:defPPr>
            <a:lvl1pPr marR="0" lvl="0" indent="0" algn="ctr" fontAlgn="auto">
              <a:lnSpc>
                <a:spcPct val="100000"/>
              </a:lnSpc>
              <a:spcBef>
                <a:spcPts val="0"/>
              </a:spcBef>
              <a:spcAft>
                <a:spcPts val="0"/>
              </a:spcAft>
              <a:buClrTx/>
              <a:buSzTx/>
              <a:buFontTx/>
              <a:buNone/>
              <a:tabLst/>
              <a:defRPr kumimoji="0" sz="1200" b="0" i="0" u="none" strike="noStrike" cap="none" spc="-30" normalizeH="0" baseline="0">
                <a:ln>
                  <a:noFill/>
                </a:ln>
                <a:solidFill>
                  <a:srgbClr val="2067CA"/>
                </a:solidFill>
                <a:effectLst/>
                <a:uLnTx/>
                <a:uFillTx/>
                <a:latin typeface="Work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30" normalizeH="0" baseline="0" noProof="0" dirty="0">
                <a:ln>
                  <a:noFill/>
                </a:ln>
                <a:solidFill>
                  <a:srgbClr val="2067CA"/>
                </a:solidFill>
                <a:effectLst/>
                <a:uLnTx/>
                <a:uFillTx/>
                <a:latin typeface="Work Sans Light"/>
                <a:ea typeface="+mn-ea"/>
                <a:cs typeface="+mn-cs"/>
              </a:rPr>
              <a:t>The Co-Development Company</a:t>
            </a:r>
          </a:p>
        </p:txBody>
      </p:sp>
      <p:sp>
        <p:nvSpPr>
          <p:cNvPr id="51" name="Date Placeholder 4">
            <a:extLst>
              <a:ext uri="{FF2B5EF4-FFF2-40B4-BE49-F238E27FC236}">
                <a16:creationId xmlns:a16="http://schemas.microsoft.com/office/drawing/2014/main" id="{1BA24588-55D2-42F9-87AD-F2B227FC8C9D}"/>
              </a:ext>
            </a:extLst>
          </p:cNvPr>
          <p:cNvSpPr txBox="1">
            <a:spLocks/>
          </p:cNvSpPr>
          <p:nvPr/>
        </p:nvSpPr>
        <p:spPr>
          <a:xfrm>
            <a:off x="10585712" y="6456641"/>
            <a:ext cx="1172437" cy="184666"/>
          </a:xfrm>
          <a:prstGeom prst="rect">
            <a:avLst/>
          </a:prstGeom>
        </p:spPr>
        <p:txBody>
          <a:bodyPr vert="horz" wrap="none" lIns="0" tIns="0" rIns="0" bIns="0" rtlCol="0" anchor="ctr">
            <a:spAutoFit/>
          </a:bodyPr>
          <a:lstStyle>
            <a:defPPr>
              <a:defRPr lang="en-US"/>
            </a:defPPr>
            <a:lvl1pPr algn="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err="1"/>
              <a:t>Årsstämma</a:t>
            </a:r>
            <a:r>
              <a:rPr lang="en-GB" dirty="0"/>
              <a:t> 2023</a:t>
            </a:r>
            <a:endParaRPr lang="en-US" dirty="0"/>
          </a:p>
        </p:txBody>
      </p:sp>
    </p:spTree>
    <p:extLst>
      <p:ext uri="{BB962C8B-B14F-4D97-AF65-F5344CB8AC3E}">
        <p14:creationId xmlns:p14="http://schemas.microsoft.com/office/powerpoint/2010/main" val="3067436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F6F7762-E97B-49C8-8666-27C9EAFA132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11" name="Object 10" hidden="1">
                        <a:extLst>
                          <a:ext uri="{FF2B5EF4-FFF2-40B4-BE49-F238E27FC236}">
                            <a16:creationId xmlns:a16="http://schemas.microsoft.com/office/drawing/2014/main" id="{FF6F7762-E97B-49C8-8666-27C9EAFA13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5" name="Picture 34">
            <a:extLst>
              <a:ext uri="{FF2B5EF4-FFF2-40B4-BE49-F238E27FC236}">
                <a16:creationId xmlns:a16="http://schemas.microsoft.com/office/drawing/2014/main" id="{19919A60-8EF3-4352-8CE7-46D055FD7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310" y="946714"/>
            <a:ext cx="2911234" cy="2300233"/>
          </a:xfrm>
          <a:prstGeom prst="rect">
            <a:avLst/>
          </a:prstGeom>
        </p:spPr>
      </p:pic>
      <p:sp>
        <p:nvSpPr>
          <p:cNvPr id="9" name="Title 1">
            <a:extLst>
              <a:ext uri="{FF2B5EF4-FFF2-40B4-BE49-F238E27FC236}">
                <a16:creationId xmlns:a16="http://schemas.microsoft.com/office/drawing/2014/main" id="{055CE15E-5C88-4824-8713-E218FE374BE8}"/>
              </a:ext>
            </a:extLst>
          </p:cNvPr>
          <p:cNvSpPr>
            <a:spLocks noGrp="1"/>
          </p:cNvSpPr>
          <p:nvPr>
            <p:ph type="title"/>
          </p:nvPr>
        </p:nvSpPr>
        <p:spPr/>
        <p:txBody>
          <a:bodyPr vert="horz" anchor="t"/>
          <a:lstStyle/>
          <a:p>
            <a:r>
              <a:rPr lang="sv-SE" dirty="0"/>
              <a:t>En ambitiös aspiration: att fördubbla vårt värdeskapande per kilo och att fortsätta vår resa mot specialisering</a:t>
            </a:r>
          </a:p>
        </p:txBody>
      </p:sp>
      <p:sp>
        <p:nvSpPr>
          <p:cNvPr id="10" name="TextBox 9">
            <a:extLst>
              <a:ext uri="{FF2B5EF4-FFF2-40B4-BE49-F238E27FC236}">
                <a16:creationId xmlns:a16="http://schemas.microsoft.com/office/drawing/2014/main" id="{3279C9C5-ADFB-419D-87C2-096208727887}"/>
              </a:ext>
            </a:extLst>
          </p:cNvPr>
          <p:cNvSpPr txBox="1"/>
          <p:nvPr/>
        </p:nvSpPr>
        <p:spPr>
          <a:xfrm>
            <a:off x="7020660" y="1881981"/>
            <a:ext cx="4813792" cy="395492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000" b="0" i="0" u="none" strike="noStrike" kern="1200" cap="none" spc="0" normalizeH="0" baseline="0" noProof="0" dirty="0" err="1">
                <a:ln>
                  <a:noFill/>
                </a:ln>
                <a:solidFill>
                  <a:srgbClr val="2067CA"/>
                </a:solidFill>
                <a:effectLst/>
                <a:uLnTx/>
                <a:uFillTx/>
                <a:latin typeface="Playfair Display Black" pitchFamily="2" charset="0"/>
                <a:ea typeface="+mn-ea"/>
                <a:cs typeface="+mn-cs"/>
              </a:rPr>
              <a:t>Fördubbla</a:t>
            </a:r>
            <a:r>
              <a:rPr kumimoji="0" lang="en-US" sz="2000" b="0" i="0" u="none" strike="noStrike" kern="1200" cap="none" spc="0" normalizeH="0" baseline="0" noProof="0" dirty="0">
                <a:ln>
                  <a:noFill/>
                </a:ln>
                <a:solidFill>
                  <a:srgbClr val="2067CA"/>
                </a:solidFill>
                <a:effectLst/>
                <a:uLnTx/>
                <a:uFillTx/>
                <a:latin typeface="Playfair Display Black" pitchFamily="2" charset="0"/>
                <a:ea typeface="+mn-ea"/>
                <a:cs typeface="+mn-cs"/>
              </a:rPr>
              <a:t> </a:t>
            </a:r>
            <a:r>
              <a:rPr kumimoji="0" lang="en-US" sz="2000" b="0" i="0" u="none" strike="noStrike" kern="1200" cap="none" spc="0" normalizeH="0" baseline="0" noProof="0" dirty="0" err="1">
                <a:ln>
                  <a:noFill/>
                </a:ln>
                <a:solidFill>
                  <a:srgbClr val="2067CA"/>
                </a:solidFill>
                <a:effectLst/>
                <a:uLnTx/>
                <a:uFillTx/>
                <a:latin typeface="Playfair Display Black" pitchFamily="2" charset="0"/>
                <a:ea typeface="+mn-ea"/>
                <a:cs typeface="+mn-cs"/>
              </a:rPr>
              <a:t>vårt</a:t>
            </a:r>
            <a:r>
              <a:rPr kumimoji="0" lang="en-US" sz="2000" b="0" i="0" u="none" strike="noStrike" kern="1200" cap="none" spc="0" normalizeH="0" baseline="0" noProof="0" dirty="0">
                <a:ln>
                  <a:noFill/>
                </a:ln>
                <a:solidFill>
                  <a:srgbClr val="2067CA"/>
                </a:solidFill>
                <a:effectLst/>
                <a:uLnTx/>
                <a:uFillTx/>
                <a:latin typeface="Playfair Display Black" pitchFamily="2" charset="0"/>
                <a:ea typeface="+mn-ea"/>
                <a:cs typeface="+mn-cs"/>
              </a:rPr>
              <a:t> </a:t>
            </a:r>
            <a:r>
              <a:rPr kumimoji="0" lang="en-US" sz="2000" b="0" i="0" u="none" strike="noStrike" kern="1200" cap="none" spc="0" normalizeH="0" baseline="0" noProof="0" dirty="0" err="1">
                <a:ln>
                  <a:noFill/>
                </a:ln>
                <a:solidFill>
                  <a:srgbClr val="2067CA"/>
                </a:solidFill>
                <a:effectLst/>
                <a:uLnTx/>
                <a:uFillTx/>
                <a:latin typeface="Playfair Display Black" pitchFamily="2" charset="0"/>
                <a:ea typeface="+mn-ea"/>
                <a:cs typeface="+mn-cs"/>
              </a:rPr>
              <a:t>värdeskapande</a:t>
            </a:r>
            <a:r>
              <a:rPr kumimoji="0" lang="en-US" sz="2000" b="0" i="0" u="none" strike="noStrike" kern="1200" cap="none" spc="0" normalizeH="0" baseline="0" noProof="0" dirty="0">
                <a:ln>
                  <a:noFill/>
                </a:ln>
                <a:solidFill>
                  <a:srgbClr val="2067CA"/>
                </a:solidFill>
                <a:effectLst/>
                <a:uLnTx/>
                <a:uFillTx/>
                <a:latin typeface="Playfair Display Black" pitchFamily="2" charset="0"/>
                <a:ea typeface="+mn-ea"/>
                <a:cs typeface="+mn-cs"/>
              </a:rPr>
              <a:t> per kilo</a:t>
            </a:r>
            <a:endParaRPr kumimoji="0" lang="en-US" sz="2000" b="0" i="0" u="none" strike="noStrike" kern="1200" cap="none" spc="-24" normalizeH="0" baseline="0" noProof="0" dirty="0">
              <a:ln>
                <a:noFill/>
              </a:ln>
              <a:solidFill>
                <a:srgbClr val="000000"/>
              </a:solidFill>
              <a:effectLst/>
              <a:uLnTx/>
              <a:uFillTx/>
              <a:latin typeface="Work Sans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b="0" i="0" u="none" strike="noStrike" kern="1200" cap="none" spc="-24" normalizeH="0" baseline="0" noProof="0" dirty="0" err="1">
                <a:ln>
                  <a:noFill/>
                </a:ln>
                <a:solidFill>
                  <a:srgbClr val="00264E"/>
                </a:solidFill>
                <a:effectLst/>
                <a:uLnTx/>
                <a:uFillTx/>
                <a:latin typeface="Work Sans Light"/>
                <a:ea typeface="+mn-ea"/>
                <a:cs typeface="+mn-cs"/>
              </a:rPr>
              <a:t>Fördubbla</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vårt</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rörelseresultat</a:t>
            </a:r>
            <a:r>
              <a:rPr kumimoji="0" lang="en-US" b="0" i="0" u="none" strike="noStrike" kern="1200" cap="none" spc="-24" normalizeH="0" baseline="0" noProof="0" dirty="0">
                <a:ln>
                  <a:noFill/>
                </a:ln>
                <a:solidFill>
                  <a:srgbClr val="00264E"/>
                </a:solidFill>
                <a:effectLst/>
                <a:uLnTx/>
                <a:uFillTx/>
                <a:latin typeface="Work Sans Light"/>
                <a:ea typeface="+mn-ea"/>
                <a:cs typeface="+mn-cs"/>
              </a:rPr>
              <a:t> per kilo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genom</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ökat</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fokus</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på</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specialisering</a:t>
            </a:r>
            <a:endParaRPr kumimoji="0" lang="en-US" b="0" i="0" u="none" strike="noStrike" kern="1200" cap="none" spc="-24" normalizeH="0" baseline="0" noProof="0" dirty="0">
              <a:ln>
                <a:noFill/>
              </a:ln>
              <a:solidFill>
                <a:srgbClr val="00264E"/>
              </a:solidFill>
              <a:effectLst/>
              <a:uLnTx/>
              <a:uFillTx/>
              <a:latin typeface="Work Sans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300" b="0" i="0" u="none" strike="noStrike" kern="1200" cap="none" spc="-24" normalizeH="0" baseline="0" noProof="0" dirty="0">
              <a:ln>
                <a:noFill/>
              </a:ln>
              <a:solidFill>
                <a:srgbClr val="00264E"/>
              </a:solidFill>
              <a:effectLst/>
              <a:uLnTx/>
              <a:uFillTx/>
              <a:latin typeface="Work Sans Light"/>
              <a:ea typeface="+mn-ea"/>
              <a:cs typeface="+mn-cs"/>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000" b="0" i="0" u="none" strike="noStrike" kern="1200" cap="none" spc="0" normalizeH="0" baseline="0" noProof="0" dirty="0" err="1">
                <a:ln>
                  <a:noFill/>
                </a:ln>
                <a:solidFill>
                  <a:srgbClr val="2067CA"/>
                </a:solidFill>
                <a:effectLst/>
                <a:uLnTx/>
                <a:uFillTx/>
                <a:latin typeface="Playfair Display Black" pitchFamily="2" charset="0"/>
                <a:ea typeface="+mn-ea"/>
                <a:cs typeface="+mn-cs"/>
              </a:rPr>
              <a:t>Tillväxt</a:t>
            </a:r>
            <a:endParaRPr kumimoji="0" lang="en-US" sz="2000" b="0" i="0" u="none" strike="noStrike" kern="1200" cap="none" spc="-24" normalizeH="0" baseline="0" noProof="0" dirty="0">
              <a:ln>
                <a:noFill/>
              </a:ln>
              <a:solidFill>
                <a:srgbClr val="000000"/>
              </a:solidFill>
              <a:effectLst/>
              <a:uLnTx/>
              <a:uFillTx/>
              <a:latin typeface="Work Sans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US" spc="-24" dirty="0" err="1">
                <a:solidFill>
                  <a:srgbClr val="00264E"/>
                </a:solidFill>
                <a:latin typeface="Work Sans Light"/>
              </a:rPr>
              <a:t>Växa</a:t>
            </a:r>
            <a:r>
              <a:rPr lang="en-US" spc="-24" dirty="0">
                <a:solidFill>
                  <a:srgbClr val="00264E"/>
                </a:solidFill>
                <a:latin typeface="Work Sans Light"/>
              </a:rPr>
              <a:t> </a:t>
            </a:r>
            <a:r>
              <a:rPr lang="en-US" spc="-24" dirty="0" err="1">
                <a:solidFill>
                  <a:srgbClr val="00264E"/>
                </a:solidFill>
                <a:latin typeface="Work Sans Light"/>
              </a:rPr>
              <a:t>snabbare</a:t>
            </a:r>
            <a:r>
              <a:rPr lang="en-US" spc="-24" dirty="0">
                <a:solidFill>
                  <a:srgbClr val="00264E"/>
                </a:solidFill>
                <a:latin typeface="Work Sans Light"/>
              </a:rPr>
              <a:t> </a:t>
            </a:r>
            <a:r>
              <a:rPr lang="en-US" spc="-24" dirty="0" err="1">
                <a:solidFill>
                  <a:srgbClr val="00264E"/>
                </a:solidFill>
                <a:latin typeface="Work Sans Light"/>
              </a:rPr>
              <a:t>än</a:t>
            </a:r>
            <a:r>
              <a:rPr lang="en-US" spc="-24" dirty="0">
                <a:solidFill>
                  <a:srgbClr val="00264E"/>
                </a:solidFill>
                <a:latin typeface="Work Sans Light"/>
              </a:rPr>
              <a:t> </a:t>
            </a:r>
            <a:r>
              <a:rPr lang="en-US" spc="-24" dirty="0" err="1">
                <a:solidFill>
                  <a:srgbClr val="00264E"/>
                </a:solidFill>
                <a:latin typeface="Work Sans Light"/>
              </a:rPr>
              <a:t>marknadsgenomsnittet</a:t>
            </a:r>
            <a:r>
              <a:rPr lang="en-US" spc="-24" dirty="0">
                <a:solidFill>
                  <a:srgbClr val="00264E"/>
                </a:solidFill>
                <a:latin typeface="Work Sans Light"/>
              </a:rPr>
              <a:t> </a:t>
            </a:r>
            <a:r>
              <a:rPr lang="en-US" spc="-24" dirty="0" err="1">
                <a:solidFill>
                  <a:srgbClr val="00264E"/>
                </a:solidFill>
                <a:latin typeface="Work Sans Light"/>
              </a:rPr>
              <a:t>på</a:t>
            </a:r>
            <a:r>
              <a:rPr lang="en-US" spc="-24" dirty="0">
                <a:solidFill>
                  <a:srgbClr val="00264E"/>
                </a:solidFill>
                <a:latin typeface="Work Sans Light"/>
              </a:rPr>
              <a:t> </a:t>
            </a:r>
            <a:r>
              <a:rPr lang="en-US" spc="-24" dirty="0" err="1">
                <a:solidFill>
                  <a:srgbClr val="00264E"/>
                </a:solidFill>
                <a:latin typeface="Work Sans Light"/>
              </a:rPr>
              <a:t>våra</a:t>
            </a:r>
            <a:r>
              <a:rPr lang="en-US" spc="-24" dirty="0">
                <a:solidFill>
                  <a:srgbClr val="00264E"/>
                </a:solidFill>
                <a:latin typeface="Work Sans Light"/>
              </a:rPr>
              <a:t> </a:t>
            </a:r>
            <a:r>
              <a:rPr lang="en-US" spc="-24" dirty="0" err="1">
                <a:solidFill>
                  <a:srgbClr val="00264E"/>
                </a:solidFill>
                <a:latin typeface="Work Sans Light"/>
              </a:rPr>
              <a:t>prioriterade</a:t>
            </a:r>
            <a:r>
              <a:rPr lang="en-US" spc="-24" dirty="0">
                <a:solidFill>
                  <a:srgbClr val="00264E"/>
                </a:solidFill>
                <a:latin typeface="Work Sans Light"/>
              </a:rPr>
              <a:t> </a:t>
            </a:r>
            <a:r>
              <a:rPr lang="en-US" spc="-24" dirty="0" err="1">
                <a:solidFill>
                  <a:srgbClr val="00264E"/>
                </a:solidFill>
                <a:latin typeface="Work Sans Light"/>
              </a:rPr>
              <a:t>marknader</a:t>
            </a:r>
            <a:r>
              <a:rPr lang="en-US" spc="-24" dirty="0">
                <a:solidFill>
                  <a:srgbClr val="00264E"/>
                </a:solidFill>
                <a:latin typeface="Work Sans Light"/>
              </a:rPr>
              <a:t> för </a:t>
            </a:r>
            <a:r>
              <a:rPr lang="en-US" spc="-24" dirty="0" err="1">
                <a:solidFill>
                  <a:srgbClr val="00264E"/>
                </a:solidFill>
                <a:latin typeface="Work Sans Light"/>
              </a:rPr>
              <a:t>specialprodukter</a:t>
            </a:r>
            <a:endParaRPr kumimoji="0" lang="en-US" b="0" i="0" u="none" strike="noStrike" kern="1200" cap="none" spc="-24" normalizeH="0" baseline="0" noProof="0" dirty="0">
              <a:ln>
                <a:noFill/>
              </a:ln>
              <a:solidFill>
                <a:srgbClr val="00264E"/>
              </a:solidFill>
              <a:effectLst/>
              <a:uLnTx/>
              <a:uFillTx/>
              <a:latin typeface="Work Sans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300" b="0" i="0" u="none" strike="noStrike" kern="1200" cap="none" spc="-24" normalizeH="0" baseline="0" noProof="0" dirty="0">
              <a:ln>
                <a:noFill/>
              </a:ln>
              <a:solidFill>
                <a:srgbClr val="00264E"/>
              </a:solidFill>
              <a:effectLst/>
              <a:uLnTx/>
              <a:uFillTx/>
              <a:latin typeface="Work Sans Light"/>
              <a:ea typeface="+mn-ea"/>
              <a:cs typeface="+mn-cs"/>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000" b="0" i="0" u="none" strike="noStrike" kern="1200" cap="none" spc="0" normalizeH="0" baseline="0" noProof="0" dirty="0" err="1">
                <a:ln>
                  <a:noFill/>
                </a:ln>
                <a:solidFill>
                  <a:srgbClr val="2067CA"/>
                </a:solidFill>
                <a:effectLst/>
                <a:uLnTx/>
                <a:uFillTx/>
                <a:latin typeface="Playfair Display Black" pitchFamily="2" charset="0"/>
                <a:ea typeface="+mn-ea"/>
                <a:cs typeface="+mn-cs"/>
              </a:rPr>
              <a:t>Påverkan</a:t>
            </a:r>
            <a:endParaRPr kumimoji="0" lang="en-US" sz="2000" b="0" i="0" u="none" strike="noStrike" kern="1200" cap="none" spc="-24" normalizeH="0" baseline="0" noProof="0" dirty="0">
              <a:ln>
                <a:noFill/>
              </a:ln>
              <a:solidFill>
                <a:srgbClr val="000000"/>
              </a:solidFill>
              <a:effectLst/>
              <a:uLnTx/>
              <a:uFillTx/>
              <a:latin typeface="Work Sans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b="0" i="0" u="none" strike="noStrike" kern="1200" cap="none" spc="-24" normalizeH="0" baseline="0" noProof="0" dirty="0" err="1">
                <a:ln>
                  <a:noFill/>
                </a:ln>
                <a:solidFill>
                  <a:srgbClr val="00264E"/>
                </a:solidFill>
                <a:effectLst/>
                <a:uLnTx/>
                <a:uFillTx/>
                <a:latin typeface="Work Sans Light"/>
                <a:ea typeface="+mn-ea"/>
                <a:cs typeface="+mn-cs"/>
              </a:rPr>
              <a:t>Få</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ett</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erkännande</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från</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våra</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intressenter</a:t>
            </a:r>
            <a:r>
              <a:rPr kumimoji="0" lang="en-US" b="0" i="0" u="none" strike="noStrike" kern="1200" cap="none" spc="-24" normalizeH="0" baseline="0" noProof="0" dirty="0">
                <a:ln>
                  <a:noFill/>
                </a:ln>
                <a:solidFill>
                  <a:srgbClr val="00264E"/>
                </a:solidFill>
                <a:effectLst/>
                <a:uLnTx/>
                <a:uFillTx/>
                <a:latin typeface="Work Sans Light"/>
                <a:ea typeface="+mn-ea"/>
                <a:cs typeface="+mn-cs"/>
              </a:rPr>
              <a:t> för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vår</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allt</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större</a:t>
            </a:r>
            <a:r>
              <a:rPr kumimoji="0" lang="en-US" b="0" i="0" u="none" strike="noStrike" kern="1200" cap="none" spc="-24" normalizeH="0" baseline="0" noProof="0" dirty="0">
                <a:ln>
                  <a:noFill/>
                </a:ln>
                <a:solidFill>
                  <a:srgbClr val="00264E"/>
                </a:solidFill>
                <a:effectLst/>
                <a:uLnTx/>
                <a:uFillTx/>
                <a:latin typeface="Work Sans Light"/>
                <a:ea typeface="+mn-ea"/>
                <a:cs typeface="+mn-cs"/>
              </a:rPr>
              <a:t> positive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påverkan</a:t>
            </a:r>
            <a:endParaRPr kumimoji="0" lang="en-US" b="0" i="0" u="none" strike="noStrike" kern="1200" cap="none" spc="-24" normalizeH="0" baseline="0" noProof="0" dirty="0">
              <a:ln>
                <a:noFill/>
              </a:ln>
              <a:solidFill>
                <a:srgbClr val="00264E"/>
              </a:solidFill>
              <a:effectLst/>
              <a:uLnTx/>
              <a:uFillTx/>
              <a:latin typeface="Work Sans Light"/>
              <a:ea typeface="+mn-ea"/>
              <a:cs typeface="+mn-cs"/>
            </a:endParaRPr>
          </a:p>
        </p:txBody>
      </p:sp>
      <p:sp>
        <p:nvSpPr>
          <p:cNvPr id="13" name="Date Placeholder 4">
            <a:extLst>
              <a:ext uri="{FF2B5EF4-FFF2-40B4-BE49-F238E27FC236}">
                <a16:creationId xmlns:a16="http://schemas.microsoft.com/office/drawing/2014/main" id="{9A720E75-E126-453F-8396-7291865B76B3}"/>
              </a:ext>
            </a:extLst>
          </p:cNvPr>
          <p:cNvSpPr txBox="1">
            <a:spLocks/>
          </p:cNvSpPr>
          <p:nvPr/>
        </p:nvSpPr>
        <p:spPr>
          <a:xfrm>
            <a:off x="10092950" y="6456641"/>
            <a:ext cx="1665199" cy="184666"/>
          </a:xfrm>
          <a:prstGeom prst="rect">
            <a:avLst/>
          </a:prstGeom>
        </p:spPr>
        <p:txBody>
          <a:bodyPr vert="horz" wrap="none" lIns="0" tIns="0" rIns="0" bIns="0" rtlCol="0" anchor="ctr">
            <a:spAutoFit/>
          </a:bodyPr>
          <a:lstStyle>
            <a:defPPr>
              <a:defRPr lang="en-US"/>
            </a:defPPr>
            <a:lvl1pPr algn="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30" normalizeH="0" baseline="0" noProof="0" dirty="0">
                <a:ln>
                  <a:noFill/>
                </a:ln>
                <a:solidFill>
                  <a:schemeClr val="bg1"/>
                </a:solidFill>
                <a:effectLst/>
                <a:uLnTx/>
                <a:uFillTx/>
                <a:latin typeface="Work Sans Light"/>
                <a:ea typeface="+mn-ea"/>
                <a:cs typeface="+mn-cs"/>
              </a:rPr>
              <a:t>Capital Market Day 2022</a:t>
            </a:r>
            <a:endParaRPr kumimoji="0" lang="en-US" sz="1200" b="0" i="0" u="none" strike="noStrike" kern="1200" cap="none" spc="-30" normalizeH="0" baseline="0" noProof="0" dirty="0">
              <a:ln>
                <a:noFill/>
              </a:ln>
              <a:solidFill>
                <a:schemeClr val="bg1"/>
              </a:solidFill>
              <a:effectLst/>
              <a:uLnTx/>
              <a:uFillTx/>
              <a:latin typeface="Work Sans Light"/>
              <a:ea typeface="+mn-ea"/>
              <a:cs typeface="+mn-cs"/>
            </a:endParaRPr>
          </a:p>
        </p:txBody>
      </p:sp>
      <p:sp>
        <p:nvSpPr>
          <p:cNvPr id="15" name="Footer Placeholder 2">
            <a:extLst>
              <a:ext uri="{FF2B5EF4-FFF2-40B4-BE49-F238E27FC236}">
                <a16:creationId xmlns:a16="http://schemas.microsoft.com/office/drawing/2014/main" id="{339DA9DB-9E41-4BBE-8750-ACF9BB79F691}"/>
              </a:ext>
            </a:extLst>
          </p:cNvPr>
          <p:cNvSpPr txBox="1">
            <a:spLocks/>
          </p:cNvSpPr>
          <p:nvPr/>
        </p:nvSpPr>
        <p:spPr>
          <a:xfrm>
            <a:off x="5011087" y="6456641"/>
            <a:ext cx="2170800" cy="184666"/>
          </a:xfrm>
          <a:prstGeom prst="rect">
            <a:avLst/>
          </a:prstGeom>
        </p:spPr>
        <p:txBody>
          <a:bodyPr lIns="0" tIns="0" rIns="0" bIns="0" anchor="ctr" anchorCtr="0"/>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spc="-30" dirty="0">
                <a:solidFill>
                  <a:schemeClr val="bg1"/>
                </a:solidFill>
                <a:latin typeface="Work Sans Light"/>
              </a:rPr>
              <a:t>The Co-Development Company</a:t>
            </a:r>
          </a:p>
        </p:txBody>
      </p:sp>
      <p:sp>
        <p:nvSpPr>
          <p:cNvPr id="25" name="TextBox 24">
            <a:extLst>
              <a:ext uri="{FF2B5EF4-FFF2-40B4-BE49-F238E27FC236}">
                <a16:creationId xmlns:a16="http://schemas.microsoft.com/office/drawing/2014/main" id="{2B20F36E-9B87-49A8-A8C6-CEA6467C2568}"/>
              </a:ext>
            </a:extLst>
          </p:cNvPr>
          <p:cNvSpPr txBox="1"/>
          <p:nvPr/>
        </p:nvSpPr>
        <p:spPr>
          <a:xfrm>
            <a:off x="7020660" y="1427480"/>
            <a:ext cx="4297680" cy="246221"/>
          </a:xfrm>
          <a:prstGeom prst="rect">
            <a:avLst/>
          </a:prstGeom>
          <a:noFill/>
          <a:ln>
            <a:noFill/>
          </a:ln>
        </p:spPr>
        <p:txBody>
          <a:bodyPr wrap="square" lIns="0" tIns="0" rIns="0" bIns="0" rtlCol="0">
            <a:spAutoFit/>
          </a:bodyPr>
          <a:lstStyle/>
          <a:p>
            <a:pPr algn="l">
              <a:buClr>
                <a:schemeClr val="tx2"/>
              </a:buClr>
            </a:pPr>
            <a:r>
              <a:rPr lang="sv-SE" sz="1600" spc="-30" dirty="0">
                <a:solidFill>
                  <a:srgbClr val="00264E"/>
                </a:solidFill>
                <a:latin typeface="Work Sans Medium" pitchFamily="2" charset="0"/>
              </a:rPr>
              <a:t>AAK 2030 aspiration</a:t>
            </a:r>
          </a:p>
        </p:txBody>
      </p:sp>
      <p:pic>
        <p:nvPicPr>
          <p:cNvPr id="26" name="Picture 25" descr="A screenshot of a computer&#10;&#10;Description automatically generated with low confidence">
            <a:extLst>
              <a:ext uri="{FF2B5EF4-FFF2-40B4-BE49-F238E27FC236}">
                <a16:creationId xmlns:a16="http://schemas.microsoft.com/office/drawing/2014/main" id="{ED599736-96B4-48CC-A9B8-7A47DAFCACC0}"/>
              </a:ext>
            </a:extLst>
          </p:cNvPr>
          <p:cNvPicPr>
            <a:picLocks noChangeAspect="1"/>
          </p:cNvPicPr>
          <p:nvPr/>
        </p:nvPicPr>
        <p:blipFill rotWithShape="1">
          <a:blip r:embed="rId6">
            <a:extLst>
              <a:ext uri="{28A0092B-C50C-407E-A947-70E740481C1C}">
                <a14:useLocalDpi xmlns:a14="http://schemas.microsoft.com/office/drawing/2010/main" val="0"/>
              </a:ext>
            </a:extLst>
          </a:blip>
          <a:srcRect l="10319" t="15852" r="9966" b="9482"/>
          <a:stretch/>
        </p:blipFill>
        <p:spPr>
          <a:xfrm>
            <a:off x="1461088" y="2630925"/>
            <a:ext cx="4254990" cy="3149068"/>
          </a:xfrm>
          <a:prstGeom prst="rect">
            <a:avLst/>
          </a:prstGeom>
        </p:spPr>
      </p:pic>
      <p:sp>
        <p:nvSpPr>
          <p:cNvPr id="27" name="Rectangle 26">
            <a:extLst>
              <a:ext uri="{FF2B5EF4-FFF2-40B4-BE49-F238E27FC236}">
                <a16:creationId xmlns:a16="http://schemas.microsoft.com/office/drawing/2014/main" id="{19DED950-5F68-4143-98A3-7D200E90DD5F}"/>
              </a:ext>
            </a:extLst>
          </p:cNvPr>
          <p:cNvSpPr/>
          <p:nvPr/>
        </p:nvSpPr>
        <p:spPr>
          <a:xfrm>
            <a:off x="1653941" y="3600755"/>
            <a:ext cx="1010659" cy="345918"/>
          </a:xfrm>
          <a:prstGeom prst="rect">
            <a:avLst/>
          </a:prstGeom>
          <a:solidFill>
            <a:srgbClr val="4A7A39"/>
          </a:solidFill>
          <a:ln w="9525" cap="flat">
            <a:noFill/>
            <a:prstDash val="solid"/>
            <a:miter/>
          </a:ln>
        </p:spPr>
        <p:txBody>
          <a:bodyPr lIns="72000" tIns="72000" rIns="72000" bIns="7200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Medium" pitchFamily="2" charset="0"/>
                <a:ea typeface="+mn-ea"/>
                <a:cs typeface="+mn-cs"/>
              </a:rPr>
              <a:t>Strategi</a:t>
            </a:r>
            <a:endParaRPr kumimoji="0" lang="en-US" sz="900" b="0" i="0" u="none" strike="noStrike" kern="1200" cap="none" spc="-30" normalizeH="0" baseline="0" noProof="0" dirty="0">
              <a:ln>
                <a:noFill/>
              </a:ln>
              <a:solidFill>
                <a:prstClr val="white"/>
              </a:solidFill>
              <a:effectLst/>
              <a:uLnTx/>
              <a:uFillTx/>
              <a:latin typeface="Work Sans Medium"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spc="-30" dirty="0">
                <a:solidFill>
                  <a:prstClr val="white"/>
                </a:solidFill>
                <a:latin typeface="Work Sans Light"/>
              </a:rPr>
              <a:t>Forma </a:t>
            </a:r>
            <a:r>
              <a:rPr lang="en-US" sz="800" spc="-30" dirty="0" err="1">
                <a:solidFill>
                  <a:prstClr val="white"/>
                </a:solidFill>
                <a:latin typeface="Work Sans Light"/>
              </a:rPr>
              <a:t>vår</a:t>
            </a:r>
            <a:r>
              <a:rPr lang="en-US" sz="800" spc="-30" dirty="0">
                <a:solidFill>
                  <a:prstClr val="white"/>
                </a:solidFill>
                <a:latin typeface="Work Sans Light"/>
              </a:rPr>
              <a:t> </a:t>
            </a:r>
            <a:r>
              <a:rPr lang="en-US" sz="800" spc="-30" dirty="0" err="1">
                <a:solidFill>
                  <a:prstClr val="white"/>
                </a:solidFill>
                <a:latin typeface="Work Sans Light"/>
              </a:rPr>
              <a:t>framtid</a:t>
            </a:r>
            <a:endParaRPr kumimoji="0" lang="en-US" sz="800" b="0" i="0" u="none" strike="noStrike" kern="1200" cap="none" spc="-30" normalizeH="0" baseline="0" noProof="0" dirty="0">
              <a:ln>
                <a:noFill/>
              </a:ln>
              <a:solidFill>
                <a:prstClr val="white"/>
              </a:solidFill>
              <a:effectLst/>
              <a:uLnTx/>
              <a:uFillTx/>
              <a:latin typeface="Work Sans Light"/>
              <a:ea typeface="+mn-ea"/>
              <a:cs typeface="+mn-cs"/>
            </a:endParaRPr>
          </a:p>
        </p:txBody>
      </p:sp>
      <p:sp>
        <p:nvSpPr>
          <p:cNvPr id="28" name="Rectangle 27">
            <a:extLst>
              <a:ext uri="{FF2B5EF4-FFF2-40B4-BE49-F238E27FC236}">
                <a16:creationId xmlns:a16="http://schemas.microsoft.com/office/drawing/2014/main" id="{AA071B41-4037-45CC-854E-5ADE0BB570E8}"/>
              </a:ext>
            </a:extLst>
          </p:cNvPr>
          <p:cNvSpPr/>
          <p:nvPr/>
        </p:nvSpPr>
        <p:spPr>
          <a:xfrm>
            <a:off x="2320981" y="2635341"/>
            <a:ext cx="1010659" cy="345918"/>
          </a:xfrm>
          <a:prstGeom prst="rect">
            <a:avLst/>
          </a:prstGeom>
          <a:solidFill>
            <a:srgbClr val="4A7A39"/>
          </a:solidFill>
          <a:ln w="9525" cap="flat">
            <a:noFill/>
            <a:prstDash val="solid"/>
            <a:miter/>
          </a:ln>
        </p:spPr>
        <p:txBody>
          <a:bodyPr lIns="72000" tIns="72000" rIns="72000" bIns="7200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Medium" pitchFamily="2" charset="0"/>
                <a:ea typeface="+mn-ea"/>
                <a:cs typeface="+mn-cs"/>
              </a:rPr>
              <a:t>Aspiration</a:t>
            </a:r>
          </a:p>
        </p:txBody>
      </p:sp>
      <p:sp>
        <p:nvSpPr>
          <p:cNvPr id="29" name="Rectangle 28">
            <a:extLst>
              <a:ext uri="{FF2B5EF4-FFF2-40B4-BE49-F238E27FC236}">
                <a16:creationId xmlns:a16="http://schemas.microsoft.com/office/drawing/2014/main" id="{2E7DE158-9E83-4D78-9587-D5A7793AC9DA}"/>
              </a:ext>
            </a:extLst>
          </p:cNvPr>
          <p:cNvSpPr/>
          <p:nvPr/>
        </p:nvSpPr>
        <p:spPr>
          <a:xfrm>
            <a:off x="2836514" y="4326812"/>
            <a:ext cx="1044000" cy="345918"/>
          </a:xfrm>
          <a:prstGeom prst="rect">
            <a:avLst/>
          </a:prstGeom>
          <a:solidFill>
            <a:srgbClr val="4A7A39"/>
          </a:solidFill>
          <a:ln w="9525" cap="flat">
            <a:noFill/>
            <a:prstDash val="solid"/>
            <a:miter/>
          </a:ln>
        </p:spPr>
        <p:txBody>
          <a:bodyPr lIns="36000" tIns="72000" rIns="36000" bIns="7200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Medium" pitchFamily="2" charset="0"/>
                <a:ea typeface="+mn-ea"/>
                <a:cs typeface="+mn-cs"/>
              </a:rPr>
              <a:t>Better Behaviors </a:t>
            </a:r>
            <a:r>
              <a:rPr kumimoji="0" lang="en-US" sz="800" b="0" i="0" u="none" strike="noStrike" kern="1200" cap="none" spc="-30" normalizeH="0" baseline="0" noProof="0" dirty="0" err="1">
                <a:ln>
                  <a:noFill/>
                </a:ln>
                <a:solidFill>
                  <a:prstClr val="white"/>
                </a:solidFill>
                <a:effectLst/>
                <a:uLnTx/>
                <a:uFillTx/>
                <a:latin typeface="Work Sans Medium" pitchFamily="2" charset="0"/>
                <a:ea typeface="+mn-ea"/>
                <a:cs typeface="+mn-cs"/>
              </a:rPr>
              <a:t>och</a:t>
            </a:r>
            <a:r>
              <a:rPr kumimoji="0" lang="en-US" sz="800" b="0" i="0" u="none" strike="noStrike" kern="1200" cap="none" spc="-30" normalizeH="0" baseline="0" noProof="0" dirty="0">
                <a:ln>
                  <a:noFill/>
                </a:ln>
                <a:solidFill>
                  <a:prstClr val="white"/>
                </a:solidFill>
                <a:effectLst/>
                <a:uLnTx/>
                <a:uFillTx/>
                <a:latin typeface="Work Sans Medium" pitchFamily="2" charset="0"/>
                <a:ea typeface="+mn-ea"/>
                <a:cs typeface="+mn-cs"/>
              </a:rPr>
              <a:t> Leadership</a:t>
            </a:r>
            <a:endParaRPr kumimoji="0" lang="en-US" sz="900" b="0" i="0" u="none" strike="noStrike" kern="1200" cap="none" spc="-30" normalizeH="0" baseline="0" noProof="0" dirty="0">
              <a:ln>
                <a:noFill/>
              </a:ln>
              <a:solidFill>
                <a:prstClr val="white"/>
              </a:solidFill>
              <a:effectLst/>
              <a:uLnTx/>
              <a:uFillTx/>
              <a:latin typeface="Work Sans Medium" pitchFamily="2" charset="0"/>
              <a:ea typeface="+mn-ea"/>
              <a:cs typeface="+mn-cs"/>
            </a:endParaRPr>
          </a:p>
        </p:txBody>
      </p:sp>
      <p:sp>
        <p:nvSpPr>
          <p:cNvPr id="30" name="Oval 29">
            <a:extLst>
              <a:ext uri="{FF2B5EF4-FFF2-40B4-BE49-F238E27FC236}">
                <a16:creationId xmlns:a16="http://schemas.microsoft.com/office/drawing/2014/main" id="{07FCC503-CD6A-46AE-BFBF-0DD3CCC3B4C0}"/>
              </a:ext>
            </a:extLst>
          </p:cNvPr>
          <p:cNvSpPr/>
          <p:nvPr/>
        </p:nvSpPr>
        <p:spPr>
          <a:xfrm>
            <a:off x="892092" y="4510666"/>
            <a:ext cx="890306" cy="890306"/>
          </a:xfrm>
          <a:prstGeom prst="ellipse">
            <a:avLst/>
          </a:prstGeom>
          <a:solidFill>
            <a:srgbClr val="4A7A39"/>
          </a:solidFill>
          <a:ln w="9525" cap="flat">
            <a:noFill/>
            <a:prstDash val="solid"/>
            <a:miter/>
          </a:ln>
        </p:spPr>
        <p:txBody>
          <a:bodyPr wrap="none"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Medium" pitchFamily="2" charset="0"/>
                <a:ea typeface="+mn-ea"/>
                <a:cs typeface="+mn-cs"/>
              </a:rPr>
              <a:t>Om AAK</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Light"/>
                <a:ea typeface="+mn-ea"/>
                <a:cs typeface="+mn-cs"/>
              </a:rPr>
              <a:t>The </a:t>
            </a:r>
            <a:br>
              <a:rPr kumimoji="0" lang="en-US" sz="900" b="0" i="0" u="none" strike="noStrike" kern="1200" cap="none" spc="-30" normalizeH="0" baseline="0" noProof="0" dirty="0">
                <a:ln>
                  <a:noFill/>
                </a:ln>
                <a:solidFill>
                  <a:prstClr val="white"/>
                </a:solidFill>
                <a:effectLst/>
                <a:uLnTx/>
                <a:uFillTx/>
                <a:latin typeface="Work Sans Light"/>
                <a:ea typeface="+mn-ea"/>
                <a:cs typeface="+mn-cs"/>
              </a:rPr>
            </a:br>
            <a:r>
              <a:rPr kumimoji="0" lang="en-US" sz="800" b="0" i="0" u="none" strike="noStrike" kern="1200" cap="none" spc="-30" normalizeH="0" baseline="0" noProof="0" dirty="0">
                <a:ln>
                  <a:noFill/>
                </a:ln>
                <a:solidFill>
                  <a:prstClr val="white"/>
                </a:solidFill>
                <a:effectLst/>
                <a:uLnTx/>
                <a:uFillTx/>
                <a:latin typeface="Work Sans Light"/>
                <a:ea typeface="+mn-ea"/>
                <a:cs typeface="+mn-cs"/>
              </a:rPr>
              <a:t>Co-Development </a:t>
            </a:r>
            <a:br>
              <a:rPr kumimoji="0" lang="en-US" sz="800" b="0" i="0" u="none" strike="noStrike" kern="1200" cap="none" spc="-30" normalizeH="0" baseline="0" noProof="0" dirty="0">
                <a:ln>
                  <a:noFill/>
                </a:ln>
                <a:solidFill>
                  <a:prstClr val="white"/>
                </a:solidFill>
                <a:effectLst/>
                <a:uLnTx/>
                <a:uFillTx/>
                <a:latin typeface="Work Sans Light"/>
                <a:ea typeface="+mn-ea"/>
                <a:cs typeface="+mn-cs"/>
              </a:rPr>
            </a:br>
            <a:r>
              <a:rPr kumimoji="0" lang="en-US" sz="800" b="0" i="0" u="none" strike="noStrike" kern="1200" cap="none" spc="-30" normalizeH="0" baseline="0" noProof="0" dirty="0">
                <a:ln>
                  <a:noFill/>
                </a:ln>
                <a:solidFill>
                  <a:prstClr val="white"/>
                </a:solidFill>
                <a:effectLst/>
                <a:uLnTx/>
                <a:uFillTx/>
                <a:latin typeface="Work Sans Light"/>
                <a:ea typeface="+mn-ea"/>
                <a:cs typeface="+mn-cs"/>
              </a:rPr>
              <a:t>Company</a:t>
            </a:r>
            <a:endParaRPr kumimoji="0" lang="en-US" sz="900" b="0" i="0" u="none" strike="noStrike" kern="1200" cap="none" spc="-30" normalizeH="0" baseline="0" noProof="0" dirty="0">
              <a:ln>
                <a:noFill/>
              </a:ln>
              <a:solidFill>
                <a:prstClr val="white"/>
              </a:solidFill>
              <a:effectLst/>
              <a:uLnTx/>
              <a:uFillTx/>
              <a:latin typeface="Work Sans Light"/>
              <a:ea typeface="+mn-ea"/>
              <a:cs typeface="+mn-cs"/>
            </a:endParaRPr>
          </a:p>
        </p:txBody>
      </p:sp>
      <p:pic>
        <p:nvPicPr>
          <p:cNvPr id="31" name="Picture 30" descr="Icon&#10;&#10;Description automatically generated with medium confidence">
            <a:extLst>
              <a:ext uri="{FF2B5EF4-FFF2-40B4-BE49-F238E27FC236}">
                <a16:creationId xmlns:a16="http://schemas.microsoft.com/office/drawing/2014/main" id="{106A9F20-0683-4A48-968A-F89A68609A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5113" y="2348043"/>
            <a:ext cx="742909" cy="586989"/>
          </a:xfrm>
          <a:prstGeom prst="rect">
            <a:avLst/>
          </a:prstGeom>
        </p:spPr>
      </p:pic>
      <p:sp>
        <p:nvSpPr>
          <p:cNvPr id="32" name="Rectangle 31">
            <a:extLst>
              <a:ext uri="{FF2B5EF4-FFF2-40B4-BE49-F238E27FC236}">
                <a16:creationId xmlns:a16="http://schemas.microsoft.com/office/drawing/2014/main" id="{864153AC-95F8-4E19-BEB6-CDABEE27964F}"/>
              </a:ext>
            </a:extLst>
          </p:cNvPr>
          <p:cNvSpPr/>
          <p:nvPr/>
        </p:nvSpPr>
        <p:spPr>
          <a:xfrm>
            <a:off x="4727174" y="1886040"/>
            <a:ext cx="1010659" cy="513049"/>
          </a:xfrm>
          <a:prstGeom prst="rect">
            <a:avLst/>
          </a:prstGeom>
          <a:noFill/>
          <a:ln w="9525" cap="flat">
            <a:noFill/>
            <a:prstDash val="solid"/>
            <a:miter/>
          </a:ln>
        </p:spPr>
        <p:txBody>
          <a:bodyPr lIns="72000" tIns="72000" rIns="72000" bIns="7200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700" b="0" i="0" u="none" strike="noStrike" kern="1200" cap="none" spc="-30" normalizeH="0" baseline="0" noProof="0" dirty="0">
                <a:ln>
                  <a:noFill/>
                </a:ln>
                <a:solidFill>
                  <a:prstClr val="white"/>
                </a:solidFill>
                <a:effectLst/>
                <a:uLnTx/>
                <a:uFillTx/>
                <a:latin typeface="Work Sans Medium" pitchFamily="2" charset="0"/>
                <a:ea typeface="+mn-ea"/>
                <a:cs typeface="+mn-cs"/>
              </a:rPr>
              <a:t>Purpose</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900" b="0" i="0" u="none" strike="noStrike" kern="1200" cap="none" spc="-30" normalizeH="0" baseline="0" noProof="0" dirty="0">
                <a:ln>
                  <a:noFill/>
                </a:ln>
                <a:solidFill>
                  <a:prstClr val="white"/>
                </a:solidFill>
                <a:effectLst/>
                <a:uLnTx/>
                <a:uFillTx/>
                <a:latin typeface="Work Sans Medium" pitchFamily="2" charset="0"/>
                <a:ea typeface="+mn-ea"/>
                <a:cs typeface="+mn-cs"/>
              </a:rPr>
              <a:t>Making Better </a:t>
            </a:r>
            <a:r>
              <a:rPr kumimoji="0" lang="en-US" sz="900" b="0" i="0" u="none" strike="noStrike" kern="1200" cap="none" spc="-30" normalizeH="0" baseline="0" noProof="0" dirty="0" err="1">
                <a:ln>
                  <a:noFill/>
                </a:ln>
                <a:solidFill>
                  <a:prstClr val="white"/>
                </a:solidFill>
                <a:effectLst/>
                <a:uLnTx/>
                <a:uFillTx/>
                <a:latin typeface="Work Sans Medium" pitchFamily="2" charset="0"/>
                <a:ea typeface="+mn-ea"/>
                <a:cs typeface="+mn-cs"/>
              </a:rPr>
              <a:t>Happen</a:t>
            </a:r>
            <a:r>
              <a:rPr kumimoji="0" lang="en-US" sz="700" b="0" i="0" u="none" strike="noStrike" kern="1200" cap="none" spc="-30" normalizeH="0" baseline="30000" noProof="0" dirty="0" err="1">
                <a:ln>
                  <a:noFill/>
                </a:ln>
                <a:solidFill>
                  <a:prstClr val="white"/>
                </a:solidFill>
                <a:effectLst/>
                <a:uLnTx/>
                <a:uFillTx/>
                <a:latin typeface="Work Sans Medium" pitchFamily="2" charset="0"/>
                <a:ea typeface="+mn-ea"/>
                <a:cs typeface="+mn-cs"/>
              </a:rPr>
              <a:t>TM</a:t>
            </a:r>
            <a:endParaRPr kumimoji="0" lang="en-US" sz="900" b="0" i="0" u="none" strike="noStrike" kern="1200" cap="none" spc="-30" normalizeH="0" baseline="30000" noProof="0" dirty="0">
              <a:ln>
                <a:noFill/>
              </a:ln>
              <a:solidFill>
                <a:prstClr val="white"/>
              </a:solidFill>
              <a:effectLst/>
              <a:uLnTx/>
              <a:uFillTx/>
              <a:latin typeface="Work Sans Medium" pitchFamily="2" charset="0"/>
              <a:ea typeface="+mn-ea"/>
              <a:cs typeface="+mn-cs"/>
            </a:endParaRPr>
          </a:p>
        </p:txBody>
      </p:sp>
      <p:sp>
        <p:nvSpPr>
          <p:cNvPr id="33" name="Oval 32">
            <a:extLst>
              <a:ext uri="{FF2B5EF4-FFF2-40B4-BE49-F238E27FC236}">
                <a16:creationId xmlns:a16="http://schemas.microsoft.com/office/drawing/2014/main" id="{52C7594D-B529-4B73-AC76-C4E81B065BA4}"/>
              </a:ext>
            </a:extLst>
          </p:cNvPr>
          <p:cNvSpPr/>
          <p:nvPr/>
        </p:nvSpPr>
        <p:spPr>
          <a:xfrm>
            <a:off x="3811486" y="2153678"/>
            <a:ext cx="890306" cy="890306"/>
          </a:xfrm>
          <a:prstGeom prst="ellipse">
            <a:avLst/>
          </a:prstGeom>
          <a:solidFill>
            <a:srgbClr val="4A7A39"/>
          </a:solidFill>
          <a:ln w="9525" cap="flat">
            <a:noFill/>
            <a:prstDash val="solid"/>
            <a:miter/>
          </a:ln>
        </p:spPr>
        <p:txBody>
          <a:bodyPr wrap="none"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Medium" pitchFamily="2" charset="0"/>
                <a:ea typeface="+mn-ea"/>
                <a:cs typeface="+mn-cs"/>
              </a:rPr>
              <a:t>Vision</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30" normalizeH="0" baseline="0" noProof="0" dirty="0" err="1">
                <a:ln>
                  <a:noFill/>
                </a:ln>
                <a:solidFill>
                  <a:prstClr val="white"/>
                </a:solidFill>
                <a:effectLst/>
                <a:uLnTx/>
                <a:uFillTx/>
                <a:latin typeface="Work Sans Light"/>
                <a:ea typeface="+mn-ea"/>
                <a:cs typeface="+mn-cs"/>
              </a:rPr>
              <a:t>Förstahandsvalet</a:t>
            </a:r>
            <a:endParaRPr kumimoji="0" lang="en-US" sz="800" b="0" i="0" u="none" strike="noStrike" kern="1200" cap="none" spc="-30" normalizeH="0" baseline="0" noProof="0" dirty="0">
              <a:ln>
                <a:noFill/>
              </a:ln>
              <a:solidFill>
                <a:prstClr val="white"/>
              </a:solidFill>
              <a:effectLst/>
              <a:uLnTx/>
              <a:uFillTx/>
              <a:latin typeface="Work Sans Light"/>
              <a:ea typeface="+mn-ea"/>
              <a:cs typeface="+mn-cs"/>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Light"/>
                <a:ea typeface="+mn-ea"/>
                <a:cs typeface="+mn-cs"/>
              </a:rPr>
              <a:t> för </a:t>
            </a:r>
            <a:r>
              <a:rPr kumimoji="0" lang="en-US" sz="800" b="0" i="0" u="none" strike="noStrike" kern="1200" cap="none" spc="-30" normalizeH="0" baseline="0" noProof="0" dirty="0" err="1">
                <a:ln>
                  <a:noFill/>
                </a:ln>
                <a:solidFill>
                  <a:prstClr val="white"/>
                </a:solidFill>
                <a:effectLst/>
                <a:uLnTx/>
                <a:uFillTx/>
                <a:latin typeface="Work Sans Light"/>
                <a:ea typeface="+mn-ea"/>
                <a:cs typeface="+mn-cs"/>
              </a:rPr>
              <a:t>växtbaserade</a:t>
            </a:r>
            <a:endParaRPr kumimoji="0" lang="en-US" sz="800" b="0" i="0" u="none" strike="noStrike" kern="1200" cap="none" spc="-30" normalizeH="0" baseline="0" noProof="0" dirty="0">
              <a:ln>
                <a:noFill/>
              </a:ln>
              <a:solidFill>
                <a:prstClr val="white"/>
              </a:solidFill>
              <a:effectLst/>
              <a:uLnTx/>
              <a:uFillTx/>
              <a:latin typeface="Work Sans Light"/>
              <a:ea typeface="+mn-ea"/>
              <a:cs typeface="+mn-cs"/>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lang="en-US" sz="800" spc="-30" dirty="0" err="1">
                <a:solidFill>
                  <a:prstClr val="white"/>
                </a:solidFill>
                <a:latin typeface="Work Sans Light"/>
              </a:rPr>
              <a:t>olje</a:t>
            </a:r>
            <a:r>
              <a:rPr kumimoji="0" lang="en-US" sz="800" b="0" i="0" u="none" strike="noStrike" kern="1200" cap="none" spc="-30" normalizeH="0" baseline="0" noProof="0" dirty="0" err="1">
                <a:ln>
                  <a:noFill/>
                </a:ln>
                <a:solidFill>
                  <a:prstClr val="white"/>
                </a:solidFill>
                <a:effectLst/>
                <a:uLnTx/>
                <a:uFillTx/>
                <a:latin typeface="Work Sans Light"/>
                <a:ea typeface="+mn-ea"/>
                <a:cs typeface="+mn-cs"/>
              </a:rPr>
              <a:t>ösningar</a:t>
            </a:r>
            <a:endParaRPr kumimoji="0" lang="en-US" sz="800" b="0" i="0" u="none" strike="noStrike" kern="1200" cap="none" spc="-30" normalizeH="0" baseline="0" noProof="0" dirty="0">
              <a:ln>
                <a:noFill/>
              </a:ln>
              <a:solidFill>
                <a:prstClr val="white"/>
              </a:solidFill>
              <a:effectLst/>
              <a:uLnTx/>
              <a:uFillTx/>
              <a:latin typeface="Work Sans Light"/>
              <a:ea typeface="+mn-ea"/>
              <a:cs typeface="+mn-cs"/>
            </a:endParaRPr>
          </a:p>
        </p:txBody>
      </p:sp>
      <p:sp>
        <p:nvSpPr>
          <p:cNvPr id="34" name="Arrow: Right 33">
            <a:extLst>
              <a:ext uri="{FF2B5EF4-FFF2-40B4-BE49-F238E27FC236}">
                <a16:creationId xmlns:a16="http://schemas.microsoft.com/office/drawing/2014/main" id="{C623F1A3-16FC-410E-8520-F7E00E82FD21}"/>
              </a:ext>
            </a:extLst>
          </p:cNvPr>
          <p:cNvSpPr>
            <a:spLocks noChangeAspect="1"/>
          </p:cNvSpPr>
          <p:nvPr/>
        </p:nvSpPr>
        <p:spPr>
          <a:xfrm>
            <a:off x="6362301" y="3020538"/>
            <a:ext cx="250466" cy="900000"/>
          </a:xfrm>
          <a:prstGeom prst="rightArrow">
            <a:avLst>
              <a:gd name="adj1" fmla="val 50000"/>
              <a:gd name="adj2" fmla="val 100000"/>
            </a:avLst>
          </a:prstGeom>
          <a:solidFill>
            <a:srgbClr val="346633"/>
          </a:solidFill>
          <a:ln w="9525" cap="flat">
            <a:noFill/>
            <a:prstDash val="solid"/>
            <a:miter/>
          </a:ln>
        </p:spPr>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30" normalizeH="0" baseline="0" noProof="0">
              <a:ln>
                <a:noFill/>
              </a:ln>
              <a:solidFill>
                <a:prstClr val="white"/>
              </a:solidFill>
              <a:effectLst/>
              <a:uLnTx/>
              <a:uFillTx/>
              <a:latin typeface="Work Sans Light"/>
              <a:ea typeface="+mn-ea"/>
              <a:cs typeface="+mn-cs"/>
            </a:endParaRPr>
          </a:p>
        </p:txBody>
      </p:sp>
      <p:sp>
        <p:nvSpPr>
          <p:cNvPr id="18" name="Footer Placeholder 2">
            <a:extLst>
              <a:ext uri="{FF2B5EF4-FFF2-40B4-BE49-F238E27FC236}">
                <a16:creationId xmlns:a16="http://schemas.microsoft.com/office/drawing/2014/main" id="{B874FD89-72F5-4205-8BF4-A681144BF944}"/>
              </a:ext>
            </a:extLst>
          </p:cNvPr>
          <p:cNvSpPr txBox="1">
            <a:spLocks/>
          </p:cNvSpPr>
          <p:nvPr/>
        </p:nvSpPr>
        <p:spPr>
          <a:xfrm>
            <a:off x="5011200" y="6458400"/>
            <a:ext cx="2170800" cy="184666"/>
          </a:xfrm>
          <a:prstGeom prst="rect">
            <a:avLst/>
          </a:prstGeom>
        </p:spPr>
        <p:txBody>
          <a:bodyPr vert="horz" wrap="none" lIns="0" tIns="0" rIns="0" bIns="0" rtlCol="0" anchor="ctr">
            <a:noAutofit/>
          </a:bodyPr>
          <a:lstStyle>
            <a:defPPr>
              <a:defRPr lang="sv-SE"/>
            </a:defPPr>
            <a:lvl1pPr marR="0" lvl="0" indent="0" algn="ctr" fontAlgn="auto">
              <a:lnSpc>
                <a:spcPct val="100000"/>
              </a:lnSpc>
              <a:spcBef>
                <a:spcPts val="0"/>
              </a:spcBef>
              <a:spcAft>
                <a:spcPts val="0"/>
              </a:spcAft>
              <a:buClrTx/>
              <a:buSzTx/>
              <a:buFontTx/>
              <a:buNone/>
              <a:tabLst/>
              <a:defRPr kumimoji="0" sz="1200" b="0" i="0" u="none" strike="noStrike" cap="none" spc="-30" normalizeH="0" baseline="0">
                <a:ln>
                  <a:noFill/>
                </a:ln>
                <a:solidFill>
                  <a:srgbClr val="2067CA"/>
                </a:solidFill>
                <a:effectLst/>
                <a:uLnTx/>
                <a:uFillTx/>
                <a:latin typeface="Work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30" normalizeH="0" baseline="0" noProof="0" dirty="0">
                <a:ln>
                  <a:noFill/>
                </a:ln>
                <a:solidFill>
                  <a:srgbClr val="2067CA"/>
                </a:solidFill>
                <a:effectLst/>
                <a:uLnTx/>
                <a:uFillTx/>
                <a:latin typeface="Work Sans Light"/>
                <a:ea typeface="+mn-ea"/>
                <a:cs typeface="+mn-cs"/>
              </a:rPr>
              <a:t>The Co-Development Company</a:t>
            </a:r>
          </a:p>
        </p:txBody>
      </p:sp>
      <p:sp>
        <p:nvSpPr>
          <p:cNvPr id="19" name="Date Placeholder 4">
            <a:extLst>
              <a:ext uri="{FF2B5EF4-FFF2-40B4-BE49-F238E27FC236}">
                <a16:creationId xmlns:a16="http://schemas.microsoft.com/office/drawing/2014/main" id="{0A19F542-4844-4B8A-B097-5B9E32E36922}"/>
              </a:ext>
            </a:extLst>
          </p:cNvPr>
          <p:cNvSpPr txBox="1">
            <a:spLocks/>
          </p:cNvSpPr>
          <p:nvPr/>
        </p:nvSpPr>
        <p:spPr>
          <a:xfrm>
            <a:off x="10587162" y="6458400"/>
            <a:ext cx="1172437" cy="184666"/>
          </a:xfrm>
          <a:prstGeom prst="rect">
            <a:avLst/>
          </a:prstGeom>
        </p:spPr>
        <p:txBody>
          <a:bodyPr vert="horz" wrap="none" lIns="0" tIns="0" rIns="0" bIns="0" rtlCol="0" anchor="ctr">
            <a:spAutoFit/>
          </a:bodyPr>
          <a:lstStyle>
            <a:defPPr>
              <a:defRPr lang="en-US"/>
            </a:defPPr>
            <a:lvl1pPr algn="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30" normalizeH="0" baseline="0" noProof="0" dirty="0" err="1">
                <a:ln>
                  <a:noFill/>
                </a:ln>
                <a:solidFill>
                  <a:srgbClr val="2067CA"/>
                </a:solidFill>
                <a:effectLst/>
                <a:uLnTx/>
                <a:uFillTx/>
                <a:latin typeface="Work Sans Light"/>
                <a:ea typeface="+mn-ea"/>
                <a:cs typeface="+mn-cs"/>
              </a:rPr>
              <a:t>Årsstämma</a:t>
            </a:r>
            <a:r>
              <a:rPr kumimoji="0" lang="en-GB" sz="1200" b="0" i="0" u="none" strike="noStrike" kern="1200" cap="none" spc="-30" normalizeH="0" baseline="0" noProof="0" dirty="0">
                <a:ln>
                  <a:noFill/>
                </a:ln>
                <a:solidFill>
                  <a:srgbClr val="2067CA"/>
                </a:solidFill>
                <a:effectLst/>
                <a:uLnTx/>
                <a:uFillTx/>
                <a:latin typeface="Work Sans Light"/>
                <a:ea typeface="+mn-ea"/>
                <a:cs typeface="+mn-cs"/>
              </a:rPr>
              <a:t> 2023</a:t>
            </a:r>
            <a:endParaRPr kumimoji="0" lang="en-US" sz="1200" b="0" i="0" u="none" strike="noStrike" kern="1200" cap="none" spc="-30" normalizeH="0" baseline="0" noProof="0" dirty="0">
              <a:ln>
                <a:noFill/>
              </a:ln>
              <a:solidFill>
                <a:srgbClr val="2067CA"/>
              </a:solidFill>
              <a:effectLst/>
              <a:uLnTx/>
              <a:uFillTx/>
              <a:latin typeface="Work Sans Light"/>
              <a:ea typeface="+mn-ea"/>
              <a:cs typeface="+mn-cs"/>
            </a:endParaRPr>
          </a:p>
        </p:txBody>
      </p:sp>
    </p:spTree>
    <p:extLst>
      <p:ext uri="{BB962C8B-B14F-4D97-AF65-F5344CB8AC3E}">
        <p14:creationId xmlns:p14="http://schemas.microsoft.com/office/powerpoint/2010/main" val="2604426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15C3786-5EF2-46BF-A98D-434EDA1C4FC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8" name="Picture Placeholder 7">
            <a:extLst>
              <a:ext uri="{FF2B5EF4-FFF2-40B4-BE49-F238E27FC236}">
                <a16:creationId xmlns:a16="http://schemas.microsoft.com/office/drawing/2014/main" id="{10D95FAC-5A7B-47C1-AD30-BE769D192F52}"/>
              </a:ext>
            </a:extLst>
          </p:cNvPr>
          <p:cNvPicPr>
            <a:picLocks noGrp="1" noChangeAspect="1"/>
          </p:cNvPicPr>
          <p:nvPr>
            <p:ph type="pic" sz="quarter" idx="13"/>
          </p:nvPr>
        </p:nvPicPr>
        <p:blipFill>
          <a:blip r:embed="rId2"/>
          <a:srcRect/>
          <a:stretch>
            <a:fillRect/>
          </a:stretch>
        </p:blipFill>
        <p:spPr bwMode="gray"/>
      </p:pic>
      <p:sp>
        <p:nvSpPr>
          <p:cNvPr id="3" name="Text Placeholder 2">
            <a:extLst>
              <a:ext uri="{FF2B5EF4-FFF2-40B4-BE49-F238E27FC236}">
                <a16:creationId xmlns:a16="http://schemas.microsoft.com/office/drawing/2014/main" id="{F64D8DA1-F552-447E-B1BD-727A7623C811}"/>
              </a:ext>
            </a:extLst>
          </p:cNvPr>
          <p:cNvSpPr>
            <a:spLocks noGrp="1"/>
          </p:cNvSpPr>
          <p:nvPr>
            <p:ph type="body" sz="quarter" idx="17"/>
          </p:nvPr>
        </p:nvSpPr>
        <p:spPr bwMode="gray">
          <a:xfrm>
            <a:off x="442914" y="1219200"/>
            <a:ext cx="11306174" cy="1717393"/>
          </a:xfrm>
        </p:spPr>
        <p:txBody>
          <a:bodyPr/>
          <a:lstStyle/>
          <a:p>
            <a:r>
              <a:rPr lang="en-US" sz="4400" dirty="0"/>
              <a:t>Everything we do is about</a:t>
            </a:r>
            <a:br>
              <a:rPr lang="en-US" sz="4000" dirty="0"/>
            </a:br>
            <a:r>
              <a:rPr lang="en-US" sz="8000" dirty="0"/>
              <a:t>Making Better Happen™</a:t>
            </a:r>
          </a:p>
        </p:txBody>
      </p:sp>
      <p:sp>
        <p:nvSpPr>
          <p:cNvPr id="5" name="Subtitle 12">
            <a:extLst>
              <a:ext uri="{FF2B5EF4-FFF2-40B4-BE49-F238E27FC236}">
                <a16:creationId xmlns:a16="http://schemas.microsoft.com/office/drawing/2014/main" id="{9C438AAB-6E4B-481C-A57D-81FF24E4C5E3}"/>
              </a:ext>
            </a:extLst>
          </p:cNvPr>
          <p:cNvSpPr txBox="1">
            <a:spLocks/>
          </p:cNvSpPr>
          <p:nvPr/>
        </p:nvSpPr>
        <p:spPr bwMode="gray">
          <a:xfrm>
            <a:off x="0" y="6276304"/>
            <a:ext cx="12192000" cy="581696"/>
          </a:xfrm>
          <a:prstGeom prst="rect">
            <a:avLst/>
          </a:prstGeom>
        </p:spPr>
        <p:txBody>
          <a:bodyPr/>
          <a:lstStyle>
            <a:lvl1pPr marL="179388" indent="-179388"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1pPr>
            <a:lvl2pPr marL="36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2pPr>
            <a:lvl3pPr marL="54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3pPr>
            <a:lvl4pPr marL="720000" indent="-180000"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4pPr>
            <a:lvl5pPr marL="900000" indent="-180975" algn="l" defTabSz="914400" rtl="0" eaLnBrk="1" latinLnBrk="0" hangingPunct="1">
              <a:lnSpc>
                <a:spcPct val="90000"/>
              </a:lnSpc>
              <a:spcBef>
                <a:spcPts val="600"/>
              </a:spcBef>
              <a:buFont typeface="Arial" pitchFamily="34" charset="0"/>
              <a:buChar char="»"/>
              <a:defRPr sz="1600"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v-SE" sz="2000" dirty="0">
                <a:solidFill>
                  <a:schemeClr val="bg1"/>
                </a:solidFill>
              </a:rPr>
              <a:t>www.aak.com</a:t>
            </a:r>
          </a:p>
          <a:p>
            <a:pPr algn="ctr"/>
            <a:endParaRPr lang="sv-SE" sz="1200" dirty="0"/>
          </a:p>
        </p:txBody>
      </p:sp>
    </p:spTree>
    <p:extLst>
      <p:ext uri="{BB962C8B-B14F-4D97-AF65-F5344CB8AC3E}">
        <p14:creationId xmlns:p14="http://schemas.microsoft.com/office/powerpoint/2010/main" val="2665736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1177925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261" y="1850400"/>
            <a:ext cx="10863395" cy="4458878"/>
          </a:xfrm>
        </p:spPr>
        <p:txBody>
          <a:bodyPr vert="horz" lIns="0" tIns="0" rIns="0" anchor="t" anchorCtr="0"/>
          <a:lstStyle/>
          <a:p>
            <a:pPr>
              <a:lnSpc>
                <a:spcPct val="100000"/>
              </a:lnSpc>
              <a:spcBef>
                <a:spcPts val="0"/>
              </a:spcBef>
              <a:spcAft>
                <a:spcPts val="1200"/>
              </a:spcAft>
            </a:pPr>
            <a:r>
              <a:rPr lang="sv-SE" sz="3600" dirty="0">
                <a:latin typeface="Work Sans SemiBold" pitchFamily="2" charset="0"/>
              </a:rPr>
              <a:t>Framläggande av årsredovisningen och revisionsberättelsen respektive koncern-redovisningen och koncernrevisions- berättelsen för räkenskapsåret 2022, samt</a:t>
            </a:r>
            <a:br>
              <a:rPr lang="sv-SE" sz="3600" dirty="0">
                <a:latin typeface="Work Sans SemiBold" pitchFamily="2" charset="0"/>
              </a:rPr>
            </a:br>
            <a:r>
              <a:rPr lang="sv-SE" sz="3600" dirty="0">
                <a:latin typeface="Work Sans SemiBold" pitchFamily="2" charset="0"/>
              </a:rPr>
              <a:t>revisorsyttrande om huruvida de riktlinjer för ersättning till ledande befattningshavare som gällt sedan föregående årsstämma följts. </a:t>
            </a:r>
            <a:endParaRPr lang="en-US" sz="3600" dirty="0">
              <a:latin typeface="Work Sans SemiBold" pitchFamily="2" charset="0"/>
            </a:endParaRPr>
          </a:p>
        </p:txBody>
      </p:sp>
      <p:sp>
        <p:nvSpPr>
          <p:cNvPr id="60" name="TextBox 59">
            <a:extLst>
              <a:ext uri="{FF2B5EF4-FFF2-40B4-BE49-F238E27FC236}">
                <a16:creationId xmlns:a16="http://schemas.microsoft.com/office/drawing/2014/main" id="{EEA57668-FF4E-4B90-A208-20A4EF894F33}"/>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8</a:t>
            </a:r>
            <a:endParaRPr lang="en-US" sz="5000" spc="-30" dirty="0">
              <a:solidFill>
                <a:schemeClr val="bg1"/>
              </a:solidFill>
            </a:endParaRPr>
          </a:p>
        </p:txBody>
      </p:sp>
      <p:sp>
        <p:nvSpPr>
          <p:cNvPr id="4" name="Slide Number Placeholder 6">
            <a:extLst>
              <a:ext uri="{FF2B5EF4-FFF2-40B4-BE49-F238E27FC236}">
                <a16:creationId xmlns:a16="http://schemas.microsoft.com/office/drawing/2014/main" id="{D1D95175-492D-DD10-DCDC-0065A5D4D631}"/>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3114021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25155264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813B307-1E39-4291-B1A5-64D6B63108E5}"/>
              </a:ext>
            </a:extLst>
          </p:cNvPr>
          <p:cNvSpPr>
            <a:spLocks noGrp="1"/>
          </p:cNvSpPr>
          <p:nvPr>
            <p:ph type="body" sz="quarter" idx="13"/>
          </p:nvPr>
        </p:nvSpPr>
        <p:spPr/>
        <p:txBody>
          <a:bodyPr/>
          <a:lstStyle/>
          <a:p>
            <a:endParaRPr lang="en-US" dirty="0"/>
          </a:p>
        </p:txBody>
      </p:sp>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p:txBody>
          <a:bodyPr/>
          <a:lstStyle/>
          <a:p>
            <a:r>
              <a:rPr lang="en-US" noProof="0" dirty="0"/>
              <a:t>The Co-Development Company</a:t>
            </a:r>
          </a:p>
        </p:txBody>
      </p:sp>
      <p:pic>
        <p:nvPicPr>
          <p:cNvPr id="76804" name="Picture 4" descr="KPMG Logo">
            <a:extLst>
              <a:ext uri="{FF2B5EF4-FFF2-40B4-BE49-F238E27FC236}">
                <a16:creationId xmlns:a16="http://schemas.microsoft.com/office/drawing/2014/main" id="{FDC9C458-11FE-40A8-897B-1F69BE5B9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4046974"/>
            <a:ext cx="2863696" cy="16108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A44EF67-BECB-4545-9695-6FEEEBF22A48}"/>
              </a:ext>
            </a:extLst>
          </p:cNvPr>
          <p:cNvSpPr txBox="1"/>
          <p:nvPr/>
        </p:nvSpPr>
        <p:spPr>
          <a:xfrm>
            <a:off x="4475161" y="1383040"/>
            <a:ext cx="7273925" cy="2308324"/>
          </a:xfrm>
          <a:prstGeom prst="rect">
            <a:avLst/>
          </a:prstGeom>
          <a:noFill/>
          <a:ln>
            <a:noFill/>
          </a:ln>
        </p:spPr>
        <p:txBody>
          <a:bodyPr wrap="square" lIns="0" tIns="0" rIns="0" bIns="0" rtlCol="0">
            <a:spAutoFit/>
          </a:bodyPr>
          <a:lstStyle/>
          <a:p>
            <a:pPr>
              <a:buClr>
                <a:schemeClr val="tx2"/>
              </a:buClr>
            </a:pPr>
            <a:r>
              <a:rPr lang="sv-SE" sz="3600" spc="-30" dirty="0">
                <a:solidFill>
                  <a:schemeClr val="tx2"/>
                </a:solidFill>
                <a:latin typeface="Work Sans SemiBold" pitchFamily="2" charset="0"/>
                <a:ea typeface="+mj-ea"/>
                <a:cs typeface="+mj-cs"/>
              </a:rPr>
              <a:t>Jonas Nihlberg, KPMG AB</a:t>
            </a:r>
          </a:p>
          <a:p>
            <a:pPr>
              <a:buClr>
                <a:schemeClr val="tx2"/>
              </a:buClr>
            </a:pPr>
            <a:endParaRPr lang="sv-SE" sz="1050" spc="-30" dirty="0">
              <a:solidFill>
                <a:schemeClr val="tx2"/>
              </a:solidFill>
              <a:latin typeface="Work Sans SemiBold" pitchFamily="2" charset="0"/>
              <a:ea typeface="+mj-ea"/>
              <a:cs typeface="+mj-cs"/>
            </a:endParaRPr>
          </a:p>
          <a:p>
            <a:pPr>
              <a:buClr>
                <a:schemeClr val="tx2"/>
              </a:buClr>
            </a:pPr>
            <a:r>
              <a:rPr lang="sv-SE" sz="2200" spc="-30" dirty="0">
                <a:solidFill>
                  <a:schemeClr val="tx2"/>
                </a:solidFill>
                <a:latin typeface="Work Sans SemiBold" pitchFamily="2" charset="0"/>
                <a:ea typeface="+mj-ea"/>
                <a:cs typeface="+mj-cs"/>
              </a:rPr>
              <a:t>Auktoriserad revisor och partner</a:t>
            </a:r>
            <a:endParaRPr lang="sv-SE" sz="1100" spc="-30" dirty="0">
              <a:solidFill>
                <a:schemeClr val="tx2"/>
              </a:solidFill>
              <a:latin typeface="Work Sans SemiBold" pitchFamily="2" charset="0"/>
              <a:ea typeface="+mj-ea"/>
              <a:cs typeface="+mj-cs"/>
            </a:endParaRPr>
          </a:p>
          <a:p>
            <a:pPr>
              <a:buClr>
                <a:schemeClr val="tx2"/>
              </a:buClr>
            </a:pPr>
            <a:endParaRPr lang="sv-SE" sz="1100" spc="-30" dirty="0">
              <a:solidFill>
                <a:schemeClr val="tx2"/>
              </a:solidFill>
              <a:latin typeface="Work Sans SemiBold" pitchFamily="2" charset="0"/>
              <a:ea typeface="+mj-ea"/>
              <a:cs typeface="+mj-cs"/>
            </a:endParaRPr>
          </a:p>
          <a:p>
            <a:pPr>
              <a:buClr>
                <a:schemeClr val="tx2"/>
              </a:buClr>
            </a:pPr>
            <a:r>
              <a:rPr lang="sv-SE" sz="2200" spc="-30" dirty="0">
                <a:solidFill>
                  <a:schemeClr val="tx2"/>
                </a:solidFill>
                <a:latin typeface="Work Sans SemiBold" pitchFamily="2" charset="0"/>
                <a:ea typeface="+mj-ea"/>
                <a:cs typeface="+mj-cs"/>
              </a:rPr>
              <a:t>Utnämndes till huvudansvarig revisor vid årsstämman 18 maj 2022 </a:t>
            </a:r>
          </a:p>
          <a:p>
            <a:pPr>
              <a:buClr>
                <a:schemeClr val="tx2"/>
              </a:buClr>
            </a:pPr>
            <a:endParaRPr lang="sv-SE" sz="2650" spc="-30" dirty="0">
              <a:solidFill>
                <a:schemeClr val="tx2"/>
              </a:solidFill>
              <a:latin typeface="Work Sans SemiBold" pitchFamily="2" charset="0"/>
              <a:ea typeface="+mj-ea"/>
              <a:cs typeface="+mj-cs"/>
            </a:endParaRPr>
          </a:p>
        </p:txBody>
      </p:sp>
      <p:sp>
        <p:nvSpPr>
          <p:cNvPr id="2" name="Slide Number Placeholder 6">
            <a:extLst>
              <a:ext uri="{FF2B5EF4-FFF2-40B4-BE49-F238E27FC236}">
                <a16:creationId xmlns:a16="http://schemas.microsoft.com/office/drawing/2014/main" id="{7F196A27-087B-0E2F-7D45-D35D881CA674}"/>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3471018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1015937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r>
              <a:rPr lang="sv-SE" sz="3600" dirty="0">
                <a:latin typeface="Work Sans SemiBold" pitchFamily="2" charset="0"/>
              </a:rPr>
              <a:t>Beslut om fastställande av resultat- och balansräkningen respektive koncernresultat- och koncernbalansräkningen per den 31 december 2022</a:t>
            </a:r>
            <a:br>
              <a:rPr lang="sv-SE" sz="3600" dirty="0">
                <a:latin typeface="Work Sans SemiBold" pitchFamily="2" charset="0"/>
              </a:rPr>
            </a:br>
            <a:br>
              <a:rPr lang="sv-SE" sz="3600" dirty="0">
                <a:latin typeface="Work Sans SemiBold" pitchFamily="2" charset="0"/>
              </a:rPr>
            </a:br>
            <a:r>
              <a:rPr lang="sv-SE" sz="3600" spc="-30" dirty="0">
                <a:solidFill>
                  <a:srgbClr val="002060"/>
                </a:solidFill>
              </a:rPr>
              <a:t>Förslag:</a:t>
            </a:r>
            <a:br>
              <a:rPr lang="sv-SE" sz="3600" dirty="0">
                <a:solidFill>
                  <a:srgbClr val="002060"/>
                </a:solidFill>
              </a:rPr>
            </a:br>
            <a:br>
              <a:rPr lang="sv-SE" sz="500" spc="-30" dirty="0">
                <a:solidFill>
                  <a:srgbClr val="002060"/>
                </a:solidFill>
              </a:rPr>
            </a:br>
            <a:r>
              <a:rPr lang="sv-SE" sz="3600" spc="-30" dirty="0">
                <a:solidFill>
                  <a:srgbClr val="00264E"/>
                </a:solidFill>
              </a:rPr>
              <a:t>Handlingarna fastställs</a:t>
            </a:r>
            <a:endParaRPr lang="en-US" sz="3600" dirty="0">
              <a:latin typeface="Work Sans SemiBold" pitchFamily="2" charset="0"/>
            </a:endParaRPr>
          </a:p>
        </p:txBody>
      </p:sp>
      <p:sp>
        <p:nvSpPr>
          <p:cNvPr id="23" name="TextBox 22">
            <a:extLst>
              <a:ext uri="{FF2B5EF4-FFF2-40B4-BE49-F238E27FC236}">
                <a16:creationId xmlns:a16="http://schemas.microsoft.com/office/drawing/2014/main" id="{06573893-A464-4E9E-8993-37DFE2E457C3}"/>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9a</a:t>
            </a:r>
            <a:endParaRPr lang="en-US" sz="5000" spc="-30" dirty="0">
              <a:solidFill>
                <a:schemeClr val="bg1"/>
              </a:solidFill>
            </a:endParaRPr>
          </a:p>
        </p:txBody>
      </p:sp>
      <p:sp>
        <p:nvSpPr>
          <p:cNvPr id="2" name="Slide Number Placeholder 6">
            <a:extLst>
              <a:ext uri="{FF2B5EF4-FFF2-40B4-BE49-F238E27FC236}">
                <a16:creationId xmlns:a16="http://schemas.microsoft.com/office/drawing/2014/main" id="{556D94EE-232D-33E6-E052-D6FDEAD36B36}"/>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129735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3780763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r>
              <a:rPr lang="sv-SE" sz="3600" dirty="0">
                <a:latin typeface="Work Sans SemiBold" pitchFamily="2" charset="0"/>
              </a:rPr>
              <a:t>Beslut om dispositioner beträffande bolagets vinst enligt den fastställda balansräkningen samt avstämningsdag för vinstutdelning</a:t>
            </a:r>
            <a:br>
              <a:rPr lang="sv-SE" sz="3600" dirty="0">
                <a:latin typeface="Work Sans SemiBold" pitchFamily="2" charset="0"/>
              </a:rPr>
            </a:br>
            <a:br>
              <a:rPr lang="sv-SE" sz="3600" dirty="0">
                <a:latin typeface="Work Sans SemiBold" pitchFamily="2" charset="0"/>
              </a:rPr>
            </a:br>
            <a:r>
              <a:rPr lang="sv-SE" sz="3600" spc="-30" dirty="0">
                <a:solidFill>
                  <a:srgbClr val="002060"/>
                </a:solidFill>
              </a:rPr>
              <a:t>Förslag:</a:t>
            </a:r>
            <a:br>
              <a:rPr lang="sv-SE" sz="3600" spc="-30" dirty="0">
                <a:solidFill>
                  <a:srgbClr val="002060"/>
                </a:solidFill>
              </a:rPr>
            </a:br>
            <a:br>
              <a:rPr lang="sv-SE" sz="500" spc="-30" dirty="0">
                <a:solidFill>
                  <a:srgbClr val="002060"/>
                </a:solidFill>
              </a:rPr>
            </a:br>
            <a:r>
              <a:rPr lang="sv-SE" sz="3600" spc="-30" dirty="0">
                <a:solidFill>
                  <a:srgbClr val="00264E"/>
                </a:solidFill>
              </a:rPr>
              <a:t>Vinstutdelning: 2,75 kronor per aktie</a:t>
            </a:r>
            <a:br>
              <a:rPr lang="sv-SE" sz="3600" spc="-30" dirty="0">
                <a:solidFill>
                  <a:srgbClr val="00264E"/>
                </a:solidFill>
              </a:rPr>
            </a:br>
            <a:r>
              <a:rPr lang="sv-SE" sz="3600" spc="-30" dirty="0">
                <a:solidFill>
                  <a:srgbClr val="00264E"/>
                </a:solidFill>
              </a:rPr>
              <a:t>Avstämningsdag för utdelning: 8 maj</a:t>
            </a:r>
            <a:r>
              <a:rPr lang="sv-SE" sz="3600" dirty="0">
                <a:solidFill>
                  <a:srgbClr val="00264E"/>
                </a:solidFill>
              </a:rPr>
              <a:t> 2023</a:t>
            </a:r>
            <a:endParaRPr lang="en-US" sz="3600" dirty="0">
              <a:latin typeface="Work Sans SemiBold" pitchFamily="2" charset="0"/>
            </a:endParaRPr>
          </a:p>
        </p:txBody>
      </p:sp>
      <p:sp>
        <p:nvSpPr>
          <p:cNvPr id="24" name="TextBox 23">
            <a:extLst>
              <a:ext uri="{FF2B5EF4-FFF2-40B4-BE49-F238E27FC236}">
                <a16:creationId xmlns:a16="http://schemas.microsoft.com/office/drawing/2014/main" id="{FF1D6135-5F29-48E5-AA2A-E5B32D53BDD5}"/>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9b</a:t>
            </a:r>
            <a:endParaRPr lang="en-US" sz="5000" spc="-30" dirty="0">
              <a:solidFill>
                <a:schemeClr val="bg1"/>
              </a:solidFill>
            </a:endParaRPr>
          </a:p>
        </p:txBody>
      </p:sp>
      <p:sp>
        <p:nvSpPr>
          <p:cNvPr id="2" name="Slide Number Placeholder 6">
            <a:extLst>
              <a:ext uri="{FF2B5EF4-FFF2-40B4-BE49-F238E27FC236}">
                <a16:creationId xmlns:a16="http://schemas.microsoft.com/office/drawing/2014/main" id="{97B28D8F-8C2D-7CFC-8C88-84D08596C6F4}"/>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2892263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1199813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pPr>
              <a:lnSpc>
                <a:spcPct val="100000"/>
              </a:lnSpc>
              <a:spcBef>
                <a:spcPts val="600"/>
              </a:spcBef>
              <a:spcAft>
                <a:spcPts val="600"/>
              </a:spcAft>
            </a:pPr>
            <a:r>
              <a:rPr lang="sv-SE" sz="3600" dirty="0">
                <a:latin typeface="Work Sans SemiBold" pitchFamily="2" charset="0"/>
              </a:rPr>
              <a:t>Beslut om ansvarsfrihet åt styrelseledamöter och verkställande direktör</a:t>
            </a:r>
            <a:br>
              <a:rPr lang="sv-SE" sz="3600" dirty="0">
                <a:latin typeface="Work Sans SemiBold" pitchFamily="2" charset="0"/>
              </a:rPr>
            </a:br>
            <a:br>
              <a:rPr lang="sv-SE" sz="3600" dirty="0">
                <a:latin typeface="Work Sans SemiBold" pitchFamily="2" charset="0"/>
              </a:rPr>
            </a:br>
            <a:endParaRPr lang="en-US" sz="3000" dirty="0">
              <a:latin typeface="Work Sans SemiBold" pitchFamily="2" charset="0"/>
            </a:endParaRPr>
          </a:p>
        </p:txBody>
      </p:sp>
      <p:sp>
        <p:nvSpPr>
          <p:cNvPr id="22" name="TextBox 21">
            <a:extLst>
              <a:ext uri="{FF2B5EF4-FFF2-40B4-BE49-F238E27FC236}">
                <a16:creationId xmlns:a16="http://schemas.microsoft.com/office/drawing/2014/main" id="{00EBBDA0-30E7-4768-A2B1-DC3448D023E7}"/>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9c</a:t>
            </a:r>
            <a:endParaRPr lang="en-US" sz="5000" spc="-30" dirty="0">
              <a:solidFill>
                <a:schemeClr val="bg1"/>
              </a:solidFill>
            </a:endParaRPr>
          </a:p>
        </p:txBody>
      </p:sp>
      <p:sp>
        <p:nvSpPr>
          <p:cNvPr id="4" name="Slide Number Placeholder 6">
            <a:extLst>
              <a:ext uri="{FF2B5EF4-FFF2-40B4-BE49-F238E27FC236}">
                <a16:creationId xmlns:a16="http://schemas.microsoft.com/office/drawing/2014/main" id="{ACBDECF7-51B5-C2A5-887C-54F5C5A3CA38}"/>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301847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726591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pPr defTabSz="1612900">
              <a:lnSpc>
                <a:spcPct val="100000"/>
              </a:lnSpc>
              <a:spcBef>
                <a:spcPts val="600"/>
              </a:spcBef>
              <a:spcAft>
                <a:spcPts val="600"/>
              </a:spcAft>
            </a:pPr>
            <a:r>
              <a:rPr lang="sv-SE" sz="3600" dirty="0">
                <a:latin typeface="Work Sans SemiBold" pitchFamily="2" charset="0"/>
              </a:rPr>
              <a:t>Fastställande av antalet styrelseledamöter</a:t>
            </a:r>
            <a:br>
              <a:rPr lang="sv-SE" sz="3600" dirty="0">
                <a:latin typeface="Work Sans SemiBold" pitchFamily="2" charset="0"/>
              </a:rPr>
            </a:br>
            <a:endParaRPr lang="en-US" sz="3300" dirty="0">
              <a:solidFill>
                <a:srgbClr val="00264E"/>
              </a:solidFill>
              <a:latin typeface="Work Sans SemiBold" pitchFamily="2" charset="0"/>
            </a:endParaRPr>
          </a:p>
        </p:txBody>
      </p:sp>
      <p:sp>
        <p:nvSpPr>
          <p:cNvPr id="17" name="TextBox 16">
            <a:extLst>
              <a:ext uri="{FF2B5EF4-FFF2-40B4-BE49-F238E27FC236}">
                <a16:creationId xmlns:a16="http://schemas.microsoft.com/office/drawing/2014/main" id="{A69C9607-8304-448E-9813-78983D66DFF8}"/>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10</a:t>
            </a:r>
            <a:endParaRPr lang="en-US" sz="5000" spc="-30" dirty="0">
              <a:solidFill>
                <a:schemeClr val="bg1"/>
              </a:solidFill>
            </a:endParaRPr>
          </a:p>
        </p:txBody>
      </p:sp>
      <p:sp>
        <p:nvSpPr>
          <p:cNvPr id="8" name="TextBox 7">
            <a:extLst>
              <a:ext uri="{FF2B5EF4-FFF2-40B4-BE49-F238E27FC236}">
                <a16:creationId xmlns:a16="http://schemas.microsoft.com/office/drawing/2014/main" id="{8C7F1B06-4693-4D51-A6D8-1AA976DBE28B}"/>
              </a:ext>
            </a:extLst>
          </p:cNvPr>
          <p:cNvSpPr txBox="1"/>
          <p:nvPr/>
        </p:nvSpPr>
        <p:spPr>
          <a:xfrm>
            <a:off x="858167" y="2834240"/>
            <a:ext cx="10864799" cy="1738938"/>
          </a:xfrm>
          <a:prstGeom prst="rect">
            <a:avLst/>
          </a:prstGeom>
          <a:noFill/>
          <a:ln>
            <a:noFill/>
          </a:ln>
        </p:spPr>
        <p:txBody>
          <a:bodyPr wrap="square" lIns="0" tIns="0" rIns="0" bIns="0">
            <a:spAutoFit/>
          </a:bodyPr>
          <a:lstStyle/>
          <a:p>
            <a:r>
              <a:rPr lang="sv-SE" sz="3600" spc="-30" dirty="0">
                <a:solidFill>
                  <a:srgbClr val="002060"/>
                </a:solidFill>
              </a:rPr>
              <a:t>Förslag:</a:t>
            </a:r>
          </a:p>
          <a:p>
            <a:endParaRPr lang="sv-SE" sz="500" spc="-30" dirty="0">
              <a:solidFill>
                <a:srgbClr val="002060"/>
              </a:solidFill>
            </a:endParaRPr>
          </a:p>
          <a:p>
            <a:r>
              <a:rPr lang="sv-SE" sz="3600" spc="-30" dirty="0">
                <a:solidFill>
                  <a:srgbClr val="00264E"/>
                </a:solidFill>
              </a:rPr>
              <a:t>Sju ordinarie ledamöter utan suppleanter</a:t>
            </a:r>
            <a:br>
              <a:rPr lang="sv-SE" sz="3600" spc="-30" dirty="0">
                <a:solidFill>
                  <a:srgbClr val="002060"/>
                </a:solidFill>
              </a:rPr>
            </a:br>
            <a:endParaRPr lang="en-US" sz="3600" dirty="0">
              <a:solidFill>
                <a:srgbClr val="002060"/>
              </a:solidFill>
            </a:endParaRPr>
          </a:p>
        </p:txBody>
      </p:sp>
      <p:sp>
        <p:nvSpPr>
          <p:cNvPr id="3" name="Slide Number Placeholder 6">
            <a:extLst>
              <a:ext uri="{FF2B5EF4-FFF2-40B4-BE49-F238E27FC236}">
                <a16:creationId xmlns:a16="http://schemas.microsoft.com/office/drawing/2014/main" id="{C00C1379-4D81-1473-62F7-FDF1D734632E}"/>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3700194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2134067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r>
              <a:rPr lang="sv-SE" sz="3600" dirty="0">
                <a:latin typeface="Work Sans SemiBold" pitchFamily="2" charset="0"/>
              </a:rPr>
              <a:t>Upprättande och godkännande av röstlängd</a:t>
            </a:r>
            <a:br>
              <a:rPr lang="sv-SE" sz="3600" dirty="0">
                <a:latin typeface="Work Sans SemiBold" pitchFamily="2" charset="0"/>
              </a:rPr>
            </a:br>
            <a:br>
              <a:rPr lang="sv-SE" sz="3600" dirty="0">
                <a:latin typeface="Work Sans SemiBold" pitchFamily="2" charset="0"/>
              </a:rPr>
            </a:br>
            <a:r>
              <a:rPr lang="sv-SE" sz="3600" spc="-30" dirty="0">
                <a:solidFill>
                  <a:srgbClr val="002060"/>
                </a:solidFill>
              </a:rPr>
              <a:t>Förslag:</a:t>
            </a:r>
            <a:br>
              <a:rPr lang="sv-SE" sz="3600" spc="-30" dirty="0">
                <a:solidFill>
                  <a:srgbClr val="002060"/>
                </a:solidFill>
              </a:rPr>
            </a:br>
            <a:br>
              <a:rPr lang="sv-SE" sz="1050" spc="-30" dirty="0">
                <a:solidFill>
                  <a:srgbClr val="002060"/>
                </a:solidFill>
              </a:rPr>
            </a:br>
            <a:r>
              <a:rPr lang="sv-SE" sz="3600" spc="-30" dirty="0">
                <a:solidFill>
                  <a:srgbClr val="00264E"/>
                </a:solidFill>
              </a:rPr>
              <a:t>Röstlängden godkänns</a:t>
            </a:r>
            <a:endParaRPr lang="en-US" sz="3600" dirty="0">
              <a:latin typeface="Work Sans SemiBold" pitchFamily="2" charset="0"/>
            </a:endParaRPr>
          </a:p>
        </p:txBody>
      </p:sp>
      <p:sp>
        <p:nvSpPr>
          <p:cNvPr id="19" name="TextBox 18">
            <a:extLst>
              <a:ext uri="{FF2B5EF4-FFF2-40B4-BE49-F238E27FC236}">
                <a16:creationId xmlns:a16="http://schemas.microsoft.com/office/drawing/2014/main" id="{5A48E7DA-514B-45D6-B380-94EC5D6C0339}"/>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3</a:t>
            </a:r>
            <a:endParaRPr lang="en-US" sz="5000" spc="-30" dirty="0">
              <a:solidFill>
                <a:schemeClr val="bg1"/>
              </a:solidFill>
            </a:endParaRPr>
          </a:p>
        </p:txBody>
      </p:sp>
      <p:sp>
        <p:nvSpPr>
          <p:cNvPr id="2" name="Slide Number Placeholder 6">
            <a:extLst>
              <a:ext uri="{FF2B5EF4-FFF2-40B4-BE49-F238E27FC236}">
                <a16:creationId xmlns:a16="http://schemas.microsoft.com/office/drawing/2014/main" id="{A8CE4DBF-6C8E-A5B2-4E90-D78743F8086A}"/>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2355222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2306442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pPr>
              <a:lnSpc>
                <a:spcPct val="100000"/>
              </a:lnSpc>
              <a:spcBef>
                <a:spcPts val="600"/>
              </a:spcBef>
              <a:spcAft>
                <a:spcPts val="600"/>
              </a:spcAft>
            </a:pPr>
            <a:r>
              <a:rPr lang="sv-SE" sz="3600" dirty="0">
                <a:latin typeface="Work Sans SemiBold" pitchFamily="2" charset="0"/>
              </a:rPr>
              <a:t>Fastställande av styrelse- och revisorsarvoden</a:t>
            </a:r>
            <a:br>
              <a:rPr lang="sv-SE" sz="3600" dirty="0">
                <a:latin typeface="Work Sans SemiBold" pitchFamily="2" charset="0"/>
              </a:rPr>
            </a:br>
            <a:br>
              <a:rPr lang="sv-SE" sz="3600" dirty="0">
                <a:latin typeface="Work Sans SemiBold" pitchFamily="2" charset="0"/>
              </a:rPr>
            </a:br>
            <a:endParaRPr lang="en-US" sz="3000" dirty="0">
              <a:latin typeface="Work Sans SemiBold" pitchFamily="2" charset="0"/>
            </a:endParaRPr>
          </a:p>
        </p:txBody>
      </p:sp>
      <p:sp>
        <p:nvSpPr>
          <p:cNvPr id="24" name="TextBox 23">
            <a:extLst>
              <a:ext uri="{FF2B5EF4-FFF2-40B4-BE49-F238E27FC236}">
                <a16:creationId xmlns:a16="http://schemas.microsoft.com/office/drawing/2014/main" id="{9CFEE575-E24A-4642-B75D-81EEEB817206}"/>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11</a:t>
            </a:r>
            <a:endParaRPr lang="en-US" sz="5000" spc="-30" dirty="0">
              <a:solidFill>
                <a:schemeClr val="bg1"/>
              </a:solidFill>
            </a:endParaRPr>
          </a:p>
        </p:txBody>
      </p:sp>
      <p:sp>
        <p:nvSpPr>
          <p:cNvPr id="2" name="Slide Number Placeholder 6">
            <a:extLst>
              <a:ext uri="{FF2B5EF4-FFF2-40B4-BE49-F238E27FC236}">
                <a16:creationId xmlns:a16="http://schemas.microsoft.com/office/drawing/2014/main" id="{9A1A00A4-C8ED-0D6F-E493-F142CB326B53}"/>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
        <p:nvSpPr>
          <p:cNvPr id="3" name="TextBox 2">
            <a:extLst>
              <a:ext uri="{FF2B5EF4-FFF2-40B4-BE49-F238E27FC236}">
                <a16:creationId xmlns:a16="http://schemas.microsoft.com/office/drawing/2014/main" id="{178E82E8-C571-FFFE-1D53-0BE3CAAA37A8}"/>
              </a:ext>
            </a:extLst>
          </p:cNvPr>
          <p:cNvSpPr txBox="1"/>
          <p:nvPr/>
        </p:nvSpPr>
        <p:spPr>
          <a:xfrm>
            <a:off x="858167" y="2834240"/>
            <a:ext cx="10864799" cy="2769989"/>
          </a:xfrm>
          <a:prstGeom prst="rect">
            <a:avLst/>
          </a:prstGeom>
          <a:noFill/>
          <a:ln>
            <a:noFill/>
          </a:ln>
        </p:spPr>
        <p:txBody>
          <a:bodyPr wrap="square" lIns="0" tIns="0" rIns="0" bIns="0">
            <a:spAutoFit/>
          </a:bodyPr>
          <a:lstStyle/>
          <a:p>
            <a:r>
              <a:rPr lang="sv-SE" sz="2000" spc="-30" dirty="0">
                <a:solidFill>
                  <a:srgbClr val="002060"/>
                </a:solidFill>
              </a:rPr>
              <a:t>Förslag:</a:t>
            </a:r>
          </a:p>
          <a:p>
            <a:pPr marL="342900" indent="-342900">
              <a:buFont typeface="Arial" panose="020B0604020202020204" pitchFamily="34" charset="0"/>
              <a:buChar char="•"/>
            </a:pPr>
            <a:r>
              <a:rPr lang="sv-SE" sz="2000" spc="-30" dirty="0">
                <a:solidFill>
                  <a:srgbClr val="00264E"/>
                </a:solidFill>
              </a:rPr>
              <a:t>Styrelseordföranden ska erhålla 1 000 000 kronor och envar av de övriga bolagsstämmovalda ledamöterna ska erhålla 440 000 kr</a:t>
            </a:r>
          </a:p>
          <a:p>
            <a:pPr marL="342900" indent="-342900">
              <a:buFont typeface="Arial" panose="020B0604020202020204" pitchFamily="34" charset="0"/>
              <a:buChar char="•"/>
            </a:pPr>
            <a:r>
              <a:rPr lang="sv-SE" sz="2000" spc="-30" dirty="0">
                <a:solidFill>
                  <a:srgbClr val="00264E"/>
                </a:solidFill>
              </a:rPr>
              <a:t>Ordföranden för revisionsutskottet ska erhålla 250 000 kronor, övriga ledamöter i revisionsutskottet 125 000 kronor vardera</a:t>
            </a:r>
          </a:p>
          <a:p>
            <a:pPr marL="342900" indent="-342900">
              <a:buFont typeface="Arial" panose="020B0604020202020204" pitchFamily="34" charset="0"/>
              <a:buChar char="•"/>
            </a:pPr>
            <a:r>
              <a:rPr lang="sv-SE" sz="2000" spc="-30" dirty="0">
                <a:solidFill>
                  <a:srgbClr val="00264E"/>
                </a:solidFill>
              </a:rPr>
              <a:t>Ordföranden för ersättningsutskottet ska erhålla 100 000 kronor, övriga ledamöter i ersättningsutskottet 50 000 kronor</a:t>
            </a:r>
          </a:p>
          <a:p>
            <a:pPr marL="342900" indent="-342900">
              <a:buFont typeface="Arial" panose="020B0604020202020204" pitchFamily="34" charset="0"/>
              <a:buChar char="•"/>
            </a:pPr>
            <a:r>
              <a:rPr lang="sv-SE" sz="2000" spc="-30" dirty="0">
                <a:solidFill>
                  <a:srgbClr val="00264E"/>
                </a:solidFill>
              </a:rPr>
              <a:t>Arvode till revisorn ska utgå enligt avtal</a:t>
            </a:r>
            <a:br>
              <a:rPr lang="sv-SE" sz="2000" spc="-30" dirty="0">
                <a:solidFill>
                  <a:srgbClr val="002060"/>
                </a:solidFill>
              </a:rPr>
            </a:br>
            <a:endParaRPr lang="en-US" sz="2000" dirty="0">
              <a:solidFill>
                <a:srgbClr val="002060"/>
              </a:solidFill>
            </a:endParaRPr>
          </a:p>
        </p:txBody>
      </p:sp>
    </p:spTree>
    <p:extLst>
      <p:ext uri="{BB962C8B-B14F-4D97-AF65-F5344CB8AC3E}">
        <p14:creationId xmlns:p14="http://schemas.microsoft.com/office/powerpoint/2010/main" val="2136945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2154225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pPr>
              <a:lnSpc>
                <a:spcPct val="100000"/>
              </a:lnSpc>
              <a:spcBef>
                <a:spcPts val="600"/>
              </a:spcBef>
              <a:spcAft>
                <a:spcPts val="600"/>
              </a:spcAft>
            </a:pPr>
            <a:r>
              <a:rPr lang="sv-SE" sz="3600" dirty="0">
                <a:latin typeface="Work Sans SemiBold" pitchFamily="2" charset="0"/>
              </a:rPr>
              <a:t>Val av styrelseledamöter och revisor</a:t>
            </a:r>
            <a:br>
              <a:rPr lang="sv-SE" sz="3600" dirty="0">
                <a:latin typeface="Work Sans SemiBold" pitchFamily="2" charset="0"/>
              </a:rPr>
            </a:br>
            <a:br>
              <a:rPr lang="sv-SE" sz="3600" dirty="0">
                <a:latin typeface="Work Sans SemiBold" pitchFamily="2" charset="0"/>
              </a:rPr>
            </a:br>
            <a:endParaRPr lang="en-US" sz="3000" dirty="0">
              <a:latin typeface="Work Sans SemiBold" pitchFamily="2" charset="0"/>
            </a:endParaRPr>
          </a:p>
        </p:txBody>
      </p:sp>
      <p:sp>
        <p:nvSpPr>
          <p:cNvPr id="17" name="TextBox 16">
            <a:extLst>
              <a:ext uri="{FF2B5EF4-FFF2-40B4-BE49-F238E27FC236}">
                <a16:creationId xmlns:a16="http://schemas.microsoft.com/office/drawing/2014/main" id="{6D8950D5-7D6F-43EB-9F35-C97EBC1AA899}"/>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12</a:t>
            </a:r>
            <a:endParaRPr lang="en-US" sz="5000" spc="-30" dirty="0">
              <a:solidFill>
                <a:schemeClr val="bg1"/>
              </a:solidFill>
            </a:endParaRPr>
          </a:p>
        </p:txBody>
      </p:sp>
      <p:sp>
        <p:nvSpPr>
          <p:cNvPr id="2" name="Slide Number Placeholder 6">
            <a:extLst>
              <a:ext uri="{FF2B5EF4-FFF2-40B4-BE49-F238E27FC236}">
                <a16:creationId xmlns:a16="http://schemas.microsoft.com/office/drawing/2014/main" id="{7ED5A8F0-A215-9AC3-2451-BCDD18922D73}"/>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1839316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D373FC6-5C69-44C4-B747-A68C63D44CCB}"/>
              </a:ext>
            </a:extLst>
          </p:cNvPr>
          <p:cNvGraphicFramePr>
            <a:graphicFrameLocks noChangeAspect="1"/>
          </p:cNvGraphicFramePr>
          <p:nvPr>
            <p:custDataLst>
              <p:tags r:id="rId1"/>
            </p:custDataLst>
            <p:extLst>
              <p:ext uri="{D42A27DB-BD31-4B8C-83A1-F6EECF244321}">
                <p14:modId xmlns:p14="http://schemas.microsoft.com/office/powerpoint/2010/main" val="3876425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2" name="Object 1" hidden="1">
                        <a:extLst>
                          <a:ext uri="{FF2B5EF4-FFF2-40B4-BE49-F238E27FC236}">
                            <a16:creationId xmlns:a16="http://schemas.microsoft.com/office/drawing/2014/main" id="{0D373FC6-5C69-44C4-B747-A68C63D44C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C314AA1B-CE34-457B-8A45-96113675E868}"/>
              </a:ext>
            </a:extLst>
          </p:cNvPr>
          <p:cNvSpPr>
            <a:spLocks noGrp="1"/>
          </p:cNvSpPr>
          <p:nvPr>
            <p:ph type="ftr" sz="quarter" idx="24"/>
          </p:nvPr>
        </p:nvSpPr>
        <p:spPr>
          <a:xfrm>
            <a:off x="5011087" y="6456641"/>
            <a:ext cx="2169825" cy="184666"/>
          </a:xfrm>
        </p:spPr>
        <p:txBody>
          <a:bodyPr/>
          <a:lstStyle/>
          <a:p>
            <a:r>
              <a:rPr lang="en-US" noProof="0" dirty="0"/>
              <a:t>The Co-Development Company</a:t>
            </a:r>
          </a:p>
        </p:txBody>
      </p:sp>
      <p:pic>
        <p:nvPicPr>
          <p:cNvPr id="17" name="Picture 16" descr="A person wearing a suit and tie smiling at the camera&#10;&#10;Description automatically generated">
            <a:extLst>
              <a:ext uri="{FF2B5EF4-FFF2-40B4-BE49-F238E27FC236}">
                <a16:creationId xmlns:a16="http://schemas.microsoft.com/office/drawing/2014/main" id="{63F8E589-AFAC-47C6-8A00-72FBD7DA4C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5152" y="2247816"/>
            <a:ext cx="1728852" cy="2305137"/>
          </a:xfrm>
          <a:prstGeom prst="rect">
            <a:avLst/>
          </a:prstGeom>
        </p:spPr>
      </p:pic>
      <p:pic>
        <p:nvPicPr>
          <p:cNvPr id="18" name="Picture 17" descr="A person wearing a suit and tie smiling at the camera&#10;&#10;Description automatically generated">
            <a:extLst>
              <a:ext uri="{FF2B5EF4-FFF2-40B4-BE49-F238E27FC236}">
                <a16:creationId xmlns:a16="http://schemas.microsoft.com/office/drawing/2014/main" id="{26EB580D-9F5E-4F30-9D9F-24092083BCB3}"/>
              </a:ext>
            </a:extLst>
          </p:cNvPr>
          <p:cNvPicPr>
            <a:picLocks noChangeAspect="1"/>
          </p:cNvPicPr>
          <p:nvPr/>
        </p:nvPicPr>
        <p:blipFill rotWithShape="1">
          <a:blip r:embed="rId7">
            <a:extLst>
              <a:ext uri="{28A0092B-C50C-407E-A947-70E740481C1C}">
                <a14:useLocalDpi xmlns:a14="http://schemas.microsoft.com/office/drawing/2010/main" val="0"/>
              </a:ext>
            </a:extLst>
          </a:blip>
          <a:srcRect l="28639" r="26794" b="10987"/>
          <a:stretch/>
        </p:blipFill>
        <p:spPr>
          <a:xfrm>
            <a:off x="5399659" y="2278440"/>
            <a:ext cx="1783293" cy="2374529"/>
          </a:xfrm>
          <a:prstGeom prst="rect">
            <a:avLst/>
          </a:prstGeom>
          <a:ln>
            <a:noFill/>
          </a:ln>
        </p:spPr>
      </p:pic>
      <p:pic>
        <p:nvPicPr>
          <p:cNvPr id="19" name="Picture 18" descr="A person wearing a suit and tie smiling at the camera&#10;&#10;Description automatically generated">
            <a:extLst>
              <a:ext uri="{FF2B5EF4-FFF2-40B4-BE49-F238E27FC236}">
                <a16:creationId xmlns:a16="http://schemas.microsoft.com/office/drawing/2014/main" id="{DD2F783B-E5CE-4794-8FC1-C5EC1D76F8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552" y="2247816"/>
            <a:ext cx="1918764" cy="2558351"/>
          </a:xfrm>
          <a:prstGeom prst="rect">
            <a:avLst/>
          </a:prstGeom>
        </p:spPr>
      </p:pic>
      <p:pic>
        <p:nvPicPr>
          <p:cNvPr id="21" name="Picture 20" descr="A person wearing glasses and smiling at the camera&#10;&#10;Description automatically generated">
            <a:extLst>
              <a:ext uri="{FF2B5EF4-FFF2-40B4-BE49-F238E27FC236}">
                <a16:creationId xmlns:a16="http://schemas.microsoft.com/office/drawing/2014/main" id="{0BBAD58B-EFE1-4D91-A333-3459786737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3083" y="2342865"/>
            <a:ext cx="1780896" cy="2374529"/>
          </a:xfrm>
          <a:prstGeom prst="rect">
            <a:avLst/>
          </a:prstGeom>
          <a:ln>
            <a:noFill/>
          </a:ln>
        </p:spPr>
      </p:pic>
      <p:sp>
        <p:nvSpPr>
          <p:cNvPr id="4" name="Rectangle 3">
            <a:extLst>
              <a:ext uri="{FF2B5EF4-FFF2-40B4-BE49-F238E27FC236}">
                <a16:creationId xmlns:a16="http://schemas.microsoft.com/office/drawing/2014/main" id="{96BBE172-F07E-440A-8200-B59A517C0074}"/>
              </a:ext>
            </a:extLst>
          </p:cNvPr>
          <p:cNvSpPr/>
          <p:nvPr/>
        </p:nvSpPr>
        <p:spPr>
          <a:xfrm>
            <a:off x="343786" y="4191131"/>
            <a:ext cx="11504428" cy="1111045"/>
          </a:xfrm>
          <a:prstGeom prst="rect">
            <a:avLst/>
          </a:prstGeom>
          <a:solidFill>
            <a:schemeClr val="bg1"/>
          </a:solidFill>
          <a:ln w="9525" cap="flat">
            <a:noFill/>
            <a:prstDash val="solid"/>
            <a:miter/>
          </a:ln>
        </p:spPr>
        <p:txBody>
          <a:bodyPr lIns="72000" tIns="72000" rIns="72000" bIns="72000" rtlCol="0" anchor="ctr"/>
          <a:lstStyle/>
          <a:p>
            <a:pPr algn="l"/>
            <a:endParaRPr lang="sv-SE" sz="1600" spc="-30">
              <a:solidFill>
                <a:schemeClr val="bg1"/>
              </a:solidFill>
            </a:endParaRPr>
          </a:p>
        </p:txBody>
      </p:sp>
      <p:sp>
        <p:nvSpPr>
          <p:cNvPr id="228" name="Text Placeholder 227">
            <a:extLst>
              <a:ext uri="{FF2B5EF4-FFF2-40B4-BE49-F238E27FC236}">
                <a16:creationId xmlns:a16="http://schemas.microsoft.com/office/drawing/2014/main" id="{FE545982-534C-467F-BD80-4BC061E8D06E}"/>
              </a:ext>
            </a:extLst>
          </p:cNvPr>
          <p:cNvSpPr>
            <a:spLocks noGrp="1"/>
          </p:cNvSpPr>
          <p:nvPr>
            <p:ph type="body" sz="quarter" idx="17"/>
          </p:nvPr>
        </p:nvSpPr>
        <p:spPr>
          <a:xfrm>
            <a:off x="937613" y="4277354"/>
            <a:ext cx="2421544" cy="221599"/>
          </a:xfrm>
        </p:spPr>
        <p:txBody>
          <a:bodyPr/>
          <a:lstStyle/>
          <a:p>
            <a:r>
              <a:rPr lang="sv-SE" sz="1550">
                <a:solidFill>
                  <a:srgbClr val="00264E"/>
                </a:solidFill>
              </a:rPr>
              <a:t>Georg Brunstam</a:t>
            </a:r>
          </a:p>
        </p:txBody>
      </p:sp>
      <p:sp>
        <p:nvSpPr>
          <p:cNvPr id="229" name="Text Placeholder 228">
            <a:extLst>
              <a:ext uri="{FF2B5EF4-FFF2-40B4-BE49-F238E27FC236}">
                <a16:creationId xmlns:a16="http://schemas.microsoft.com/office/drawing/2014/main" id="{222B209B-E477-4CC1-940A-276131174C5B}"/>
              </a:ext>
            </a:extLst>
          </p:cNvPr>
          <p:cNvSpPr>
            <a:spLocks noGrp="1"/>
          </p:cNvSpPr>
          <p:nvPr>
            <p:ph type="body" sz="quarter" idx="18"/>
          </p:nvPr>
        </p:nvSpPr>
        <p:spPr>
          <a:xfrm>
            <a:off x="5396025" y="4279146"/>
            <a:ext cx="3002231" cy="219808"/>
          </a:xfrm>
        </p:spPr>
        <p:txBody>
          <a:bodyPr vert="horz" lIns="0" tIns="0" rIns="0" bIns="0" rtlCol="0" anchor="t">
            <a:noAutofit/>
          </a:bodyPr>
          <a:lstStyle/>
          <a:p>
            <a:r>
              <a:rPr lang="sv-SE" sz="1550" dirty="0">
                <a:solidFill>
                  <a:srgbClr val="00264E"/>
                </a:solidFill>
              </a:rPr>
              <a:t>Märta Schörling Andreen</a:t>
            </a:r>
          </a:p>
          <a:p>
            <a:endParaRPr lang="sv-SE" sz="1550" dirty="0">
              <a:solidFill>
                <a:srgbClr val="00264E"/>
              </a:solidFill>
            </a:endParaRPr>
          </a:p>
        </p:txBody>
      </p:sp>
      <p:sp>
        <p:nvSpPr>
          <p:cNvPr id="233" name="Text Placeholder 232">
            <a:extLst>
              <a:ext uri="{FF2B5EF4-FFF2-40B4-BE49-F238E27FC236}">
                <a16:creationId xmlns:a16="http://schemas.microsoft.com/office/drawing/2014/main" id="{08905BEA-3674-402F-9331-713489B37C30}"/>
              </a:ext>
            </a:extLst>
          </p:cNvPr>
          <p:cNvSpPr>
            <a:spLocks noGrp="1"/>
          </p:cNvSpPr>
          <p:nvPr>
            <p:ph type="body" sz="quarter" idx="22"/>
          </p:nvPr>
        </p:nvSpPr>
        <p:spPr>
          <a:xfrm>
            <a:off x="3246455" y="4279145"/>
            <a:ext cx="2421544" cy="221599"/>
          </a:xfrm>
        </p:spPr>
        <p:txBody>
          <a:bodyPr/>
          <a:lstStyle/>
          <a:p>
            <a:r>
              <a:rPr lang="sv-SE" sz="1550">
                <a:solidFill>
                  <a:srgbClr val="00264E"/>
                </a:solidFill>
              </a:rPr>
              <a:t>Marianne Kirkegaard</a:t>
            </a:r>
          </a:p>
        </p:txBody>
      </p:sp>
      <p:sp>
        <p:nvSpPr>
          <p:cNvPr id="15" name="Text Placeholder 227">
            <a:extLst>
              <a:ext uri="{FF2B5EF4-FFF2-40B4-BE49-F238E27FC236}">
                <a16:creationId xmlns:a16="http://schemas.microsoft.com/office/drawing/2014/main" id="{0B78D48D-44B0-40DF-90FD-ABAD8F17F229}"/>
              </a:ext>
            </a:extLst>
          </p:cNvPr>
          <p:cNvSpPr txBox="1">
            <a:spLocks/>
          </p:cNvSpPr>
          <p:nvPr/>
        </p:nvSpPr>
        <p:spPr>
          <a:xfrm>
            <a:off x="937613" y="4568816"/>
            <a:ext cx="2421544" cy="221599"/>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buFont typeface="Arial" pitchFamily="34" charset="0"/>
              <a:buNone/>
              <a:defRPr sz="1600" b="0" kern="1200" spc="-30" baseline="0">
                <a:solidFill>
                  <a:schemeClr val="accent1"/>
                </a:solidFill>
                <a:latin typeface="Work Sans Medium" pitchFamily="2" charset="0"/>
                <a:ea typeface="+mn-ea"/>
                <a:cs typeface="+mn-cs"/>
              </a:defRPr>
            </a:lvl1pPr>
            <a:lvl2pPr marL="17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2pPr>
            <a:lvl3pPr marL="35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3pPr>
            <a:lvl4pPr marL="540000"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4pPr>
            <a:lvl5pPr marL="71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550">
                <a:solidFill>
                  <a:srgbClr val="00264E"/>
                </a:solidFill>
                <a:latin typeface="+mj-lt"/>
              </a:rPr>
              <a:t>Styrelseordförande</a:t>
            </a:r>
          </a:p>
        </p:txBody>
      </p:sp>
      <p:sp>
        <p:nvSpPr>
          <p:cNvPr id="16" name="Text Placeholder 228">
            <a:extLst>
              <a:ext uri="{FF2B5EF4-FFF2-40B4-BE49-F238E27FC236}">
                <a16:creationId xmlns:a16="http://schemas.microsoft.com/office/drawing/2014/main" id="{46912763-F600-4A4E-8E15-EB4102358EF5}"/>
              </a:ext>
            </a:extLst>
          </p:cNvPr>
          <p:cNvSpPr txBox="1">
            <a:spLocks/>
          </p:cNvSpPr>
          <p:nvPr/>
        </p:nvSpPr>
        <p:spPr>
          <a:xfrm>
            <a:off x="7852308" y="4279145"/>
            <a:ext cx="2421544" cy="221599"/>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buFont typeface="Arial" pitchFamily="34" charset="0"/>
              <a:buNone/>
              <a:defRPr sz="1600" b="0" kern="1200" spc="-30" baseline="0">
                <a:solidFill>
                  <a:schemeClr val="accent1"/>
                </a:solidFill>
                <a:latin typeface="Work Sans Medium" pitchFamily="2" charset="0"/>
                <a:ea typeface="+mn-ea"/>
                <a:cs typeface="+mn-cs"/>
              </a:defRPr>
            </a:lvl1pPr>
            <a:lvl2pPr marL="17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2pPr>
            <a:lvl3pPr marL="35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3pPr>
            <a:lvl4pPr marL="540000"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4pPr>
            <a:lvl5pPr marL="71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550">
                <a:solidFill>
                  <a:srgbClr val="00264E"/>
                </a:solidFill>
              </a:rPr>
              <a:t>Patrik Andersson</a:t>
            </a:r>
          </a:p>
          <a:p>
            <a:endParaRPr lang="sv-SE" sz="1550">
              <a:solidFill>
                <a:srgbClr val="00264E"/>
              </a:solidFill>
            </a:endParaRPr>
          </a:p>
        </p:txBody>
      </p:sp>
      <p:sp>
        <p:nvSpPr>
          <p:cNvPr id="23" name="Text Placeholder 227">
            <a:extLst>
              <a:ext uri="{FF2B5EF4-FFF2-40B4-BE49-F238E27FC236}">
                <a16:creationId xmlns:a16="http://schemas.microsoft.com/office/drawing/2014/main" id="{CFC17E2A-6EF9-451F-8B14-4ABB3E0F8B18}"/>
              </a:ext>
            </a:extLst>
          </p:cNvPr>
          <p:cNvSpPr txBox="1">
            <a:spLocks/>
          </p:cNvSpPr>
          <p:nvPr/>
        </p:nvSpPr>
        <p:spPr>
          <a:xfrm>
            <a:off x="5396025" y="4568816"/>
            <a:ext cx="2421544" cy="221599"/>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buFont typeface="Arial" pitchFamily="34" charset="0"/>
              <a:buNone/>
              <a:defRPr sz="1600" b="0" kern="1200" spc="-30" baseline="0">
                <a:solidFill>
                  <a:schemeClr val="accent1"/>
                </a:solidFill>
                <a:latin typeface="Work Sans Medium" pitchFamily="2" charset="0"/>
                <a:ea typeface="+mn-ea"/>
                <a:cs typeface="+mn-cs"/>
              </a:defRPr>
            </a:lvl1pPr>
            <a:lvl2pPr marL="17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2pPr>
            <a:lvl3pPr marL="35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3pPr>
            <a:lvl4pPr marL="540000"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4pPr>
            <a:lvl5pPr marL="71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550" dirty="0">
                <a:solidFill>
                  <a:srgbClr val="00264E"/>
                </a:solidFill>
                <a:latin typeface="+mj-lt"/>
              </a:rPr>
              <a:t>Styrelseledamot</a:t>
            </a:r>
          </a:p>
        </p:txBody>
      </p:sp>
      <p:sp>
        <p:nvSpPr>
          <p:cNvPr id="25" name="Text Placeholder 227">
            <a:extLst>
              <a:ext uri="{FF2B5EF4-FFF2-40B4-BE49-F238E27FC236}">
                <a16:creationId xmlns:a16="http://schemas.microsoft.com/office/drawing/2014/main" id="{B335D610-E3CE-4E3B-8360-FAB056CA0E75}"/>
              </a:ext>
            </a:extLst>
          </p:cNvPr>
          <p:cNvSpPr txBox="1">
            <a:spLocks/>
          </p:cNvSpPr>
          <p:nvPr/>
        </p:nvSpPr>
        <p:spPr>
          <a:xfrm>
            <a:off x="7852308" y="4568816"/>
            <a:ext cx="2421544" cy="221599"/>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buFont typeface="Arial" pitchFamily="34" charset="0"/>
              <a:buNone/>
              <a:defRPr sz="1600" b="0" kern="1200" spc="-30" baseline="0">
                <a:solidFill>
                  <a:schemeClr val="accent1"/>
                </a:solidFill>
                <a:latin typeface="Work Sans Medium" pitchFamily="2" charset="0"/>
                <a:ea typeface="+mn-ea"/>
                <a:cs typeface="+mn-cs"/>
              </a:defRPr>
            </a:lvl1pPr>
            <a:lvl2pPr marL="17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2pPr>
            <a:lvl3pPr marL="35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3pPr>
            <a:lvl4pPr marL="540000"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4pPr>
            <a:lvl5pPr marL="71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550" dirty="0">
                <a:solidFill>
                  <a:srgbClr val="00264E"/>
                </a:solidFill>
                <a:latin typeface="+mj-lt"/>
              </a:rPr>
              <a:t>Styrelseledamot</a:t>
            </a:r>
          </a:p>
        </p:txBody>
      </p:sp>
      <p:sp>
        <p:nvSpPr>
          <p:cNvPr id="26" name="Text Placeholder 227">
            <a:extLst>
              <a:ext uri="{FF2B5EF4-FFF2-40B4-BE49-F238E27FC236}">
                <a16:creationId xmlns:a16="http://schemas.microsoft.com/office/drawing/2014/main" id="{CD96EB77-0AEA-4207-89F7-D8602863FFC0}"/>
              </a:ext>
            </a:extLst>
          </p:cNvPr>
          <p:cNvSpPr txBox="1">
            <a:spLocks/>
          </p:cNvSpPr>
          <p:nvPr/>
        </p:nvSpPr>
        <p:spPr>
          <a:xfrm>
            <a:off x="3246455" y="4568816"/>
            <a:ext cx="2421544" cy="221599"/>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buFont typeface="Arial" pitchFamily="34" charset="0"/>
              <a:buNone/>
              <a:defRPr sz="1600" b="0" kern="1200" spc="-30" baseline="0">
                <a:solidFill>
                  <a:schemeClr val="accent1"/>
                </a:solidFill>
                <a:latin typeface="Work Sans Medium" pitchFamily="2" charset="0"/>
                <a:ea typeface="+mn-ea"/>
                <a:cs typeface="+mn-cs"/>
              </a:defRPr>
            </a:lvl1pPr>
            <a:lvl2pPr marL="17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2pPr>
            <a:lvl3pPr marL="35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3pPr>
            <a:lvl4pPr marL="540000"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4pPr>
            <a:lvl5pPr marL="71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550" dirty="0">
                <a:solidFill>
                  <a:srgbClr val="00264E"/>
                </a:solidFill>
                <a:latin typeface="+mj-lt"/>
              </a:rPr>
              <a:t>Styrelseledamot</a:t>
            </a:r>
          </a:p>
        </p:txBody>
      </p:sp>
      <p:sp>
        <p:nvSpPr>
          <p:cNvPr id="28" name="TextBox 27">
            <a:extLst>
              <a:ext uri="{FF2B5EF4-FFF2-40B4-BE49-F238E27FC236}">
                <a16:creationId xmlns:a16="http://schemas.microsoft.com/office/drawing/2014/main" id="{DBB1C97C-B123-4955-85EF-F0A6942AEA11}"/>
              </a:ext>
            </a:extLst>
          </p:cNvPr>
          <p:cNvSpPr txBox="1"/>
          <p:nvPr/>
        </p:nvSpPr>
        <p:spPr>
          <a:xfrm>
            <a:off x="858261" y="678728"/>
            <a:ext cx="9859358" cy="553998"/>
          </a:xfrm>
          <a:prstGeom prst="rect">
            <a:avLst/>
          </a:prstGeom>
          <a:noFill/>
          <a:ln>
            <a:noFill/>
          </a:ln>
        </p:spPr>
        <p:txBody>
          <a:bodyPr wrap="square" lIns="0" tIns="0" rIns="0" bIns="0" rtlCol="0">
            <a:spAutoFit/>
          </a:bodyPr>
          <a:lstStyle/>
          <a:p>
            <a:pPr>
              <a:buClr>
                <a:schemeClr val="tx2"/>
              </a:buClr>
            </a:pPr>
            <a:r>
              <a:rPr lang="sv-SE" sz="3600" spc="-30" dirty="0">
                <a:solidFill>
                  <a:srgbClr val="00264E"/>
                </a:solidFill>
                <a:latin typeface="Work Sans SemiBold" pitchFamily="2" charset="0"/>
              </a:rPr>
              <a:t>Förslag styrelseledamöter – omval</a:t>
            </a:r>
            <a:endParaRPr lang="sv-SE" sz="3600" spc="-30" dirty="0">
              <a:solidFill>
                <a:srgbClr val="00264E"/>
              </a:solidFill>
            </a:endParaRPr>
          </a:p>
        </p:txBody>
      </p:sp>
      <p:sp>
        <p:nvSpPr>
          <p:cNvPr id="29" name="Slide Number Placeholder 6">
            <a:extLst>
              <a:ext uri="{FF2B5EF4-FFF2-40B4-BE49-F238E27FC236}">
                <a16:creationId xmlns:a16="http://schemas.microsoft.com/office/drawing/2014/main" id="{116B15F7-47AF-4ACA-93E7-6FD27C567909}"/>
              </a:ext>
            </a:extLst>
          </p:cNvPr>
          <p:cNvSpPr txBox="1">
            <a:spLocks/>
          </p:cNvSpPr>
          <p:nvPr/>
        </p:nvSpPr>
        <p:spPr>
          <a:xfrm>
            <a:off x="10300770" y="6456641"/>
            <a:ext cx="1448318" cy="184666"/>
          </a:xfrm>
          <a:prstGeom prst="rect">
            <a:avLst/>
          </a:prstGeom>
        </p:spPr>
        <p:txBody>
          <a:bodyPr vert="horz" wrap="square" lIns="0" tIns="0" rIns="0" bIns="0" rtlCol="0" anchor="ctr">
            <a:spAutoFit/>
          </a:bodyPr>
          <a:lstStyle>
            <a:defPPr>
              <a:defRPr lang="en-US"/>
            </a:defPPr>
            <a:lvl1pPr algn="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Årsstämma</a:t>
            </a:r>
            <a:r>
              <a:rPr lang="en-US" dirty="0"/>
              <a:t> 2023</a:t>
            </a:r>
          </a:p>
        </p:txBody>
      </p:sp>
    </p:spTree>
    <p:extLst>
      <p:ext uri="{BB962C8B-B14F-4D97-AF65-F5344CB8AC3E}">
        <p14:creationId xmlns:p14="http://schemas.microsoft.com/office/powerpoint/2010/main" val="1393758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D373FC6-5C69-44C4-B747-A68C63D44CC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2" name="Object 1" hidden="1">
                        <a:extLst>
                          <a:ext uri="{FF2B5EF4-FFF2-40B4-BE49-F238E27FC236}">
                            <a16:creationId xmlns:a16="http://schemas.microsoft.com/office/drawing/2014/main" id="{0D373FC6-5C69-44C4-B747-A68C63D44C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C314AA1B-CE34-457B-8A45-96113675E868}"/>
              </a:ext>
            </a:extLst>
          </p:cNvPr>
          <p:cNvSpPr>
            <a:spLocks noGrp="1"/>
          </p:cNvSpPr>
          <p:nvPr>
            <p:ph type="ftr" sz="quarter" idx="24"/>
          </p:nvPr>
        </p:nvSpPr>
        <p:spPr>
          <a:xfrm>
            <a:off x="5011087" y="6456641"/>
            <a:ext cx="2169825" cy="184666"/>
          </a:xfrm>
        </p:spPr>
        <p:txBody>
          <a:bodyPr/>
          <a:lstStyle/>
          <a:p>
            <a:r>
              <a:rPr lang="en-US" noProof="0" dirty="0"/>
              <a:t>The Co-Development Company</a:t>
            </a:r>
          </a:p>
        </p:txBody>
      </p:sp>
      <p:sp>
        <p:nvSpPr>
          <p:cNvPr id="4" name="Rectangle 3">
            <a:extLst>
              <a:ext uri="{FF2B5EF4-FFF2-40B4-BE49-F238E27FC236}">
                <a16:creationId xmlns:a16="http://schemas.microsoft.com/office/drawing/2014/main" id="{96BBE172-F07E-440A-8200-B59A517C0074}"/>
              </a:ext>
            </a:extLst>
          </p:cNvPr>
          <p:cNvSpPr/>
          <p:nvPr/>
        </p:nvSpPr>
        <p:spPr>
          <a:xfrm>
            <a:off x="343786" y="4191131"/>
            <a:ext cx="11504428" cy="1111045"/>
          </a:xfrm>
          <a:prstGeom prst="rect">
            <a:avLst/>
          </a:prstGeom>
          <a:solidFill>
            <a:schemeClr val="bg1"/>
          </a:solidFill>
          <a:ln w="9525" cap="flat">
            <a:noFill/>
            <a:prstDash val="solid"/>
            <a:miter/>
          </a:ln>
        </p:spPr>
        <p:txBody>
          <a:bodyPr lIns="72000" tIns="72000" rIns="72000" bIns="72000" rtlCol="0" anchor="ctr"/>
          <a:lstStyle/>
          <a:p>
            <a:pPr algn="l"/>
            <a:endParaRPr lang="sv-SE" sz="1600" spc="-30">
              <a:solidFill>
                <a:schemeClr val="bg1"/>
              </a:solidFill>
            </a:endParaRPr>
          </a:p>
        </p:txBody>
      </p:sp>
      <p:sp>
        <p:nvSpPr>
          <p:cNvPr id="228" name="Text Placeholder 227">
            <a:extLst>
              <a:ext uri="{FF2B5EF4-FFF2-40B4-BE49-F238E27FC236}">
                <a16:creationId xmlns:a16="http://schemas.microsoft.com/office/drawing/2014/main" id="{FE545982-534C-467F-BD80-4BC061E8D06E}"/>
              </a:ext>
            </a:extLst>
          </p:cNvPr>
          <p:cNvSpPr>
            <a:spLocks noGrp="1"/>
          </p:cNvSpPr>
          <p:nvPr>
            <p:ph type="body" sz="quarter" idx="17"/>
          </p:nvPr>
        </p:nvSpPr>
        <p:spPr>
          <a:xfrm>
            <a:off x="937613" y="4277354"/>
            <a:ext cx="2421544" cy="221599"/>
          </a:xfrm>
        </p:spPr>
        <p:txBody>
          <a:bodyPr/>
          <a:lstStyle/>
          <a:p>
            <a:r>
              <a:rPr lang="sv-SE" sz="1550" dirty="0">
                <a:solidFill>
                  <a:srgbClr val="00264E"/>
                </a:solidFill>
              </a:rPr>
              <a:t>Nils-Johan Andersson</a:t>
            </a:r>
          </a:p>
        </p:txBody>
      </p:sp>
      <p:sp>
        <p:nvSpPr>
          <p:cNvPr id="232" name="Text Placeholder 231">
            <a:extLst>
              <a:ext uri="{FF2B5EF4-FFF2-40B4-BE49-F238E27FC236}">
                <a16:creationId xmlns:a16="http://schemas.microsoft.com/office/drawing/2014/main" id="{8566A377-A35E-4093-A225-B44D93169E3D}"/>
              </a:ext>
            </a:extLst>
          </p:cNvPr>
          <p:cNvSpPr>
            <a:spLocks noGrp="1"/>
          </p:cNvSpPr>
          <p:nvPr>
            <p:ph type="body" sz="quarter" idx="21"/>
          </p:nvPr>
        </p:nvSpPr>
        <p:spPr>
          <a:xfrm>
            <a:off x="3311666" y="4279145"/>
            <a:ext cx="2421544" cy="221599"/>
          </a:xfrm>
        </p:spPr>
        <p:txBody>
          <a:bodyPr/>
          <a:lstStyle/>
          <a:p>
            <a:r>
              <a:rPr lang="sv-SE" sz="1550" dirty="0" err="1">
                <a:solidFill>
                  <a:srgbClr val="00264E"/>
                </a:solidFill>
              </a:rPr>
              <a:t>Fabienne</a:t>
            </a:r>
            <a:r>
              <a:rPr lang="sv-SE" sz="1550" dirty="0">
                <a:solidFill>
                  <a:srgbClr val="00264E"/>
                </a:solidFill>
              </a:rPr>
              <a:t> </a:t>
            </a:r>
            <a:r>
              <a:rPr lang="sv-SE" sz="1550" dirty="0" err="1">
                <a:solidFill>
                  <a:srgbClr val="00264E"/>
                </a:solidFill>
              </a:rPr>
              <a:t>Saadane-Oaks</a:t>
            </a:r>
            <a:endParaRPr lang="sv-SE" sz="1550" dirty="0">
              <a:solidFill>
                <a:srgbClr val="00264E"/>
              </a:solidFill>
            </a:endParaRPr>
          </a:p>
        </p:txBody>
      </p:sp>
      <p:sp>
        <p:nvSpPr>
          <p:cNvPr id="233" name="Text Placeholder 232">
            <a:extLst>
              <a:ext uri="{FF2B5EF4-FFF2-40B4-BE49-F238E27FC236}">
                <a16:creationId xmlns:a16="http://schemas.microsoft.com/office/drawing/2014/main" id="{08905BEA-3674-402F-9331-713489B37C30}"/>
              </a:ext>
            </a:extLst>
          </p:cNvPr>
          <p:cNvSpPr>
            <a:spLocks noGrp="1"/>
          </p:cNvSpPr>
          <p:nvPr>
            <p:ph type="body" sz="quarter" idx="22"/>
          </p:nvPr>
        </p:nvSpPr>
        <p:spPr>
          <a:xfrm>
            <a:off x="5797169" y="4279145"/>
            <a:ext cx="2421544" cy="221599"/>
          </a:xfrm>
        </p:spPr>
        <p:txBody>
          <a:bodyPr/>
          <a:lstStyle/>
          <a:p>
            <a:r>
              <a:rPr lang="sv-SE" sz="1550" dirty="0">
                <a:solidFill>
                  <a:srgbClr val="00264E"/>
                </a:solidFill>
              </a:rPr>
              <a:t>Ian Roberts</a:t>
            </a:r>
          </a:p>
        </p:txBody>
      </p:sp>
      <p:sp>
        <p:nvSpPr>
          <p:cNvPr id="15" name="Text Placeholder 227">
            <a:extLst>
              <a:ext uri="{FF2B5EF4-FFF2-40B4-BE49-F238E27FC236}">
                <a16:creationId xmlns:a16="http://schemas.microsoft.com/office/drawing/2014/main" id="{0B78D48D-44B0-40DF-90FD-ABAD8F17F229}"/>
              </a:ext>
            </a:extLst>
          </p:cNvPr>
          <p:cNvSpPr txBox="1">
            <a:spLocks/>
          </p:cNvSpPr>
          <p:nvPr/>
        </p:nvSpPr>
        <p:spPr>
          <a:xfrm>
            <a:off x="937613" y="4568816"/>
            <a:ext cx="2421544" cy="221599"/>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buFont typeface="Arial" pitchFamily="34" charset="0"/>
              <a:buNone/>
              <a:defRPr sz="1600" b="0" kern="1200" spc="-30" baseline="0">
                <a:solidFill>
                  <a:schemeClr val="accent1"/>
                </a:solidFill>
                <a:latin typeface="Work Sans Medium" pitchFamily="2" charset="0"/>
                <a:ea typeface="+mn-ea"/>
                <a:cs typeface="+mn-cs"/>
              </a:defRPr>
            </a:lvl1pPr>
            <a:lvl2pPr marL="17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2pPr>
            <a:lvl3pPr marL="35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3pPr>
            <a:lvl4pPr marL="540000"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4pPr>
            <a:lvl5pPr marL="71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550" dirty="0">
                <a:solidFill>
                  <a:srgbClr val="00264E"/>
                </a:solidFill>
                <a:latin typeface="+mj-lt"/>
              </a:rPr>
              <a:t>Styrelseledamot</a:t>
            </a:r>
          </a:p>
        </p:txBody>
      </p:sp>
      <p:sp>
        <p:nvSpPr>
          <p:cNvPr id="24" name="Text Placeholder 227">
            <a:extLst>
              <a:ext uri="{FF2B5EF4-FFF2-40B4-BE49-F238E27FC236}">
                <a16:creationId xmlns:a16="http://schemas.microsoft.com/office/drawing/2014/main" id="{87CBCB12-9640-47C3-A213-18AF1E555047}"/>
              </a:ext>
            </a:extLst>
          </p:cNvPr>
          <p:cNvSpPr txBox="1">
            <a:spLocks/>
          </p:cNvSpPr>
          <p:nvPr/>
        </p:nvSpPr>
        <p:spPr>
          <a:xfrm>
            <a:off x="3311666" y="4568816"/>
            <a:ext cx="2421544" cy="221599"/>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buFont typeface="Arial" pitchFamily="34" charset="0"/>
              <a:buNone/>
              <a:defRPr sz="1600" b="0" kern="1200" spc="-30" baseline="0">
                <a:solidFill>
                  <a:schemeClr val="accent1"/>
                </a:solidFill>
                <a:latin typeface="Work Sans Medium" pitchFamily="2" charset="0"/>
                <a:ea typeface="+mn-ea"/>
                <a:cs typeface="+mn-cs"/>
              </a:defRPr>
            </a:lvl1pPr>
            <a:lvl2pPr marL="17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2pPr>
            <a:lvl3pPr marL="35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3pPr>
            <a:lvl4pPr marL="540000"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4pPr>
            <a:lvl5pPr marL="71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550" dirty="0">
                <a:solidFill>
                  <a:srgbClr val="00264E"/>
                </a:solidFill>
                <a:latin typeface="+mj-lt"/>
              </a:rPr>
              <a:t>Styrelseledamot</a:t>
            </a:r>
          </a:p>
        </p:txBody>
      </p:sp>
      <p:sp>
        <p:nvSpPr>
          <p:cNvPr id="26" name="Text Placeholder 227">
            <a:extLst>
              <a:ext uri="{FF2B5EF4-FFF2-40B4-BE49-F238E27FC236}">
                <a16:creationId xmlns:a16="http://schemas.microsoft.com/office/drawing/2014/main" id="{CD96EB77-0AEA-4207-89F7-D8602863FFC0}"/>
              </a:ext>
            </a:extLst>
          </p:cNvPr>
          <p:cNvSpPr txBox="1">
            <a:spLocks/>
          </p:cNvSpPr>
          <p:nvPr/>
        </p:nvSpPr>
        <p:spPr>
          <a:xfrm>
            <a:off x="5797169" y="4568816"/>
            <a:ext cx="2421544" cy="221599"/>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buFont typeface="Arial" pitchFamily="34" charset="0"/>
              <a:buNone/>
              <a:defRPr sz="1600" b="0" kern="1200" spc="-30" baseline="0">
                <a:solidFill>
                  <a:schemeClr val="accent1"/>
                </a:solidFill>
                <a:latin typeface="Work Sans Medium" pitchFamily="2" charset="0"/>
                <a:ea typeface="+mn-ea"/>
                <a:cs typeface="+mn-cs"/>
              </a:defRPr>
            </a:lvl1pPr>
            <a:lvl2pPr marL="17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2pPr>
            <a:lvl3pPr marL="35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3pPr>
            <a:lvl4pPr marL="540000"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4pPr>
            <a:lvl5pPr marL="719025" indent="0" algn="l" defTabSz="914400" rtl="0" eaLnBrk="1" latinLnBrk="0" hangingPunct="1">
              <a:lnSpc>
                <a:spcPct val="90000"/>
              </a:lnSpc>
              <a:spcBef>
                <a:spcPts val="600"/>
              </a:spcBef>
              <a:buFont typeface="Arial" pitchFamily="34" charset="0"/>
              <a:buNone/>
              <a:defRPr sz="1600" b="1" kern="1200" spc="-3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550" dirty="0">
                <a:solidFill>
                  <a:srgbClr val="00264E"/>
                </a:solidFill>
                <a:latin typeface="+mj-lt"/>
              </a:rPr>
              <a:t>Styrelseledamot</a:t>
            </a:r>
          </a:p>
        </p:txBody>
      </p:sp>
      <p:sp>
        <p:nvSpPr>
          <p:cNvPr id="28" name="TextBox 27">
            <a:extLst>
              <a:ext uri="{FF2B5EF4-FFF2-40B4-BE49-F238E27FC236}">
                <a16:creationId xmlns:a16="http://schemas.microsoft.com/office/drawing/2014/main" id="{DBB1C97C-B123-4955-85EF-F0A6942AEA11}"/>
              </a:ext>
            </a:extLst>
          </p:cNvPr>
          <p:cNvSpPr txBox="1"/>
          <p:nvPr/>
        </p:nvSpPr>
        <p:spPr>
          <a:xfrm>
            <a:off x="858261" y="678728"/>
            <a:ext cx="9859358" cy="553998"/>
          </a:xfrm>
          <a:prstGeom prst="rect">
            <a:avLst/>
          </a:prstGeom>
          <a:noFill/>
          <a:ln>
            <a:noFill/>
          </a:ln>
        </p:spPr>
        <p:txBody>
          <a:bodyPr wrap="square" lIns="0" tIns="0" rIns="0" bIns="0" rtlCol="0">
            <a:spAutoFit/>
          </a:bodyPr>
          <a:lstStyle/>
          <a:p>
            <a:pPr>
              <a:buClr>
                <a:schemeClr val="tx2"/>
              </a:buClr>
            </a:pPr>
            <a:r>
              <a:rPr lang="sv-SE" sz="3600" spc="-30" dirty="0">
                <a:solidFill>
                  <a:srgbClr val="00264E"/>
                </a:solidFill>
                <a:latin typeface="Work Sans SemiBold" pitchFamily="2" charset="0"/>
              </a:rPr>
              <a:t>Förslag styrelseledamöter – nyval</a:t>
            </a:r>
            <a:endParaRPr lang="sv-SE" sz="3600" spc="-30" dirty="0">
              <a:solidFill>
                <a:srgbClr val="00264E"/>
              </a:solidFill>
            </a:endParaRPr>
          </a:p>
        </p:txBody>
      </p:sp>
      <p:sp>
        <p:nvSpPr>
          <p:cNvPr id="29" name="Slide Number Placeholder 6">
            <a:extLst>
              <a:ext uri="{FF2B5EF4-FFF2-40B4-BE49-F238E27FC236}">
                <a16:creationId xmlns:a16="http://schemas.microsoft.com/office/drawing/2014/main" id="{116B15F7-47AF-4ACA-93E7-6FD27C567909}"/>
              </a:ext>
            </a:extLst>
          </p:cNvPr>
          <p:cNvSpPr txBox="1">
            <a:spLocks/>
          </p:cNvSpPr>
          <p:nvPr/>
        </p:nvSpPr>
        <p:spPr>
          <a:xfrm>
            <a:off x="10300770" y="6456641"/>
            <a:ext cx="1448318" cy="184666"/>
          </a:xfrm>
          <a:prstGeom prst="rect">
            <a:avLst/>
          </a:prstGeom>
        </p:spPr>
        <p:txBody>
          <a:bodyPr vert="horz" wrap="square" lIns="0" tIns="0" rIns="0" bIns="0" rtlCol="0" anchor="ctr">
            <a:spAutoFit/>
          </a:bodyPr>
          <a:lstStyle>
            <a:defPPr>
              <a:defRPr lang="en-US"/>
            </a:defPPr>
            <a:lvl1pPr algn="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Årsstämma</a:t>
            </a:r>
            <a:r>
              <a:rPr lang="en-US" dirty="0"/>
              <a:t> 2023</a:t>
            </a:r>
          </a:p>
        </p:txBody>
      </p:sp>
      <p:pic>
        <p:nvPicPr>
          <p:cNvPr id="6" name="Picture 5" descr="A picture containing person, person, clothing, suit&#10;&#10;Description automatically generated">
            <a:extLst>
              <a:ext uri="{FF2B5EF4-FFF2-40B4-BE49-F238E27FC236}">
                <a16:creationId xmlns:a16="http://schemas.microsoft.com/office/drawing/2014/main" id="{1DFE9F6F-3558-D478-9F57-16A05B0EF24B}"/>
              </a:ext>
            </a:extLst>
          </p:cNvPr>
          <p:cNvPicPr>
            <a:picLocks noChangeAspect="1"/>
          </p:cNvPicPr>
          <p:nvPr/>
        </p:nvPicPr>
        <p:blipFill rotWithShape="1">
          <a:blip r:embed="rId6"/>
          <a:srcRect b="19655"/>
          <a:stretch/>
        </p:blipFill>
        <p:spPr>
          <a:xfrm>
            <a:off x="3258753" y="2203203"/>
            <a:ext cx="1889562" cy="2024207"/>
          </a:xfrm>
          <a:prstGeom prst="rect">
            <a:avLst/>
          </a:prstGeom>
        </p:spPr>
      </p:pic>
      <p:pic>
        <p:nvPicPr>
          <p:cNvPr id="7" name="Picture 6" descr="A person wearing glasses and a suit&#10;&#10;Description automatically generated with medium confidence">
            <a:extLst>
              <a:ext uri="{FF2B5EF4-FFF2-40B4-BE49-F238E27FC236}">
                <a16:creationId xmlns:a16="http://schemas.microsoft.com/office/drawing/2014/main" id="{B61403F2-DFA2-0A56-0A4F-6169B9D61933}"/>
              </a:ext>
            </a:extLst>
          </p:cNvPr>
          <p:cNvPicPr>
            <a:picLocks noChangeAspect="1"/>
          </p:cNvPicPr>
          <p:nvPr/>
        </p:nvPicPr>
        <p:blipFill rotWithShape="1">
          <a:blip r:embed="rId7"/>
          <a:srcRect l="19099" r="18179" b="14225"/>
          <a:stretch/>
        </p:blipFill>
        <p:spPr>
          <a:xfrm>
            <a:off x="861996" y="2289184"/>
            <a:ext cx="2115279" cy="1928475"/>
          </a:xfrm>
          <a:prstGeom prst="rect">
            <a:avLst/>
          </a:prstGeom>
        </p:spPr>
      </p:pic>
      <p:pic>
        <p:nvPicPr>
          <p:cNvPr id="9" name="Picture 8" descr="A person in a suit&#10;&#10;Description automatically generated with low confidence">
            <a:extLst>
              <a:ext uri="{FF2B5EF4-FFF2-40B4-BE49-F238E27FC236}">
                <a16:creationId xmlns:a16="http://schemas.microsoft.com/office/drawing/2014/main" id="{07E26B19-4847-851D-D0D0-2BF4253F4233}"/>
              </a:ext>
            </a:extLst>
          </p:cNvPr>
          <p:cNvPicPr>
            <a:picLocks noChangeAspect="1"/>
          </p:cNvPicPr>
          <p:nvPr/>
        </p:nvPicPr>
        <p:blipFill rotWithShape="1">
          <a:blip r:embed="rId8"/>
          <a:srcRect l="26773" t="13019" r="22043" b="18056"/>
          <a:stretch/>
        </p:blipFill>
        <p:spPr>
          <a:xfrm>
            <a:off x="5700936" y="2220902"/>
            <a:ext cx="2254814" cy="2024207"/>
          </a:xfrm>
          <a:prstGeom prst="rect">
            <a:avLst/>
          </a:prstGeom>
        </p:spPr>
      </p:pic>
    </p:spTree>
    <p:extLst>
      <p:ext uri="{BB962C8B-B14F-4D97-AF65-F5344CB8AC3E}">
        <p14:creationId xmlns:p14="http://schemas.microsoft.com/office/powerpoint/2010/main" val="45119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4917988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7" name="Slide Number Placeholder 6">
            <a:extLst>
              <a:ext uri="{FF2B5EF4-FFF2-40B4-BE49-F238E27FC236}">
                <a16:creationId xmlns:a16="http://schemas.microsoft.com/office/drawing/2014/main" id="{BDF98953-306F-491A-8D65-67CC36FC5108}"/>
              </a:ext>
            </a:extLst>
          </p:cNvPr>
          <p:cNvSpPr>
            <a:spLocks noGrp="1"/>
          </p:cNvSpPr>
          <p:nvPr>
            <p:ph type="sldNum" sz="quarter" idx="12"/>
          </p:nvPr>
        </p:nvSpPr>
        <p:spPr>
          <a:xfrm>
            <a:off x="10300770" y="6456641"/>
            <a:ext cx="1448318" cy="184666"/>
          </a:xfrm>
        </p:spPr>
        <p:txBody>
          <a:bodyPr/>
          <a:lstStyle/>
          <a:p>
            <a:r>
              <a:rPr lang="en-US" noProof="0" dirty="0"/>
              <a:t>Årsstämma 2022</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pPr defTabSz="1612900">
              <a:lnSpc>
                <a:spcPct val="100000"/>
              </a:lnSpc>
              <a:spcBef>
                <a:spcPts val="1200"/>
              </a:spcBef>
              <a:spcAft>
                <a:spcPts val="1200"/>
              </a:spcAft>
              <a:tabLst>
                <a:tab pos="1612900" algn="l"/>
              </a:tabLst>
            </a:pPr>
            <a:r>
              <a:rPr lang="sv-SE" sz="3600" dirty="0">
                <a:latin typeface="Work Sans SemiBold" pitchFamily="2" charset="0"/>
              </a:rPr>
              <a:t>Förslag avseende valberedning</a:t>
            </a:r>
            <a:br>
              <a:rPr lang="sv-SE" sz="3600" dirty="0">
                <a:latin typeface="Work Sans SemiBold" pitchFamily="2" charset="0"/>
              </a:rPr>
            </a:br>
            <a:br>
              <a:rPr lang="sv-SE" sz="3600" dirty="0">
                <a:latin typeface="Work Sans SemiBold" pitchFamily="2" charset="0"/>
              </a:rPr>
            </a:br>
            <a:endParaRPr lang="en-US" sz="3000" dirty="0">
              <a:solidFill>
                <a:srgbClr val="FF0000"/>
              </a:solidFill>
              <a:latin typeface="Work Sans SemiBold" pitchFamily="2" charset="0"/>
            </a:endParaRPr>
          </a:p>
        </p:txBody>
      </p:sp>
      <p:sp>
        <p:nvSpPr>
          <p:cNvPr id="20" name="TextBox 19">
            <a:extLst>
              <a:ext uri="{FF2B5EF4-FFF2-40B4-BE49-F238E27FC236}">
                <a16:creationId xmlns:a16="http://schemas.microsoft.com/office/drawing/2014/main" id="{3B480C64-FE66-4512-A52E-6C33E198453B}"/>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13</a:t>
            </a:r>
            <a:endParaRPr lang="en-US" sz="5000" spc="-30" dirty="0">
              <a:solidFill>
                <a:schemeClr val="bg1"/>
              </a:solidFill>
            </a:endParaRPr>
          </a:p>
        </p:txBody>
      </p:sp>
      <p:sp>
        <p:nvSpPr>
          <p:cNvPr id="103" name="TextBox 102">
            <a:extLst>
              <a:ext uri="{FF2B5EF4-FFF2-40B4-BE49-F238E27FC236}">
                <a16:creationId xmlns:a16="http://schemas.microsoft.com/office/drawing/2014/main" id="{2BCC98B7-44EB-4E60-B77E-8CEB8C56D3D0}"/>
              </a:ext>
            </a:extLst>
          </p:cNvPr>
          <p:cNvSpPr txBox="1"/>
          <p:nvPr/>
        </p:nvSpPr>
        <p:spPr>
          <a:xfrm>
            <a:off x="858167" y="2834443"/>
            <a:ext cx="10864799" cy="2893100"/>
          </a:xfrm>
          <a:prstGeom prst="rect">
            <a:avLst/>
          </a:prstGeom>
          <a:noFill/>
          <a:ln>
            <a:noFill/>
          </a:ln>
        </p:spPr>
        <p:txBody>
          <a:bodyPr wrap="square" lIns="0" tIns="0" rIns="0" bIns="0">
            <a:spAutoFit/>
          </a:bodyPr>
          <a:lstStyle/>
          <a:p>
            <a:r>
              <a:rPr lang="sv-SE" sz="3000" spc="-30" dirty="0">
                <a:solidFill>
                  <a:srgbClr val="002060"/>
                </a:solidFill>
              </a:rPr>
              <a:t>Förslag:</a:t>
            </a:r>
          </a:p>
          <a:p>
            <a:endParaRPr lang="sv-SE" sz="1000" spc="-30" dirty="0">
              <a:solidFill>
                <a:srgbClr val="002060"/>
              </a:solidFill>
            </a:endParaRPr>
          </a:p>
          <a:p>
            <a:r>
              <a:rPr lang="sv-SE" sz="3000" spc="-30" dirty="0">
                <a:solidFill>
                  <a:srgbClr val="002060"/>
                </a:solidFill>
              </a:rPr>
              <a:t>Märta Schörling Andreen, ordförande, Melker Schörling AB Henrik </a:t>
            </a:r>
            <a:r>
              <a:rPr lang="sv-SE" sz="3000" spc="-30" dirty="0" err="1">
                <a:solidFill>
                  <a:srgbClr val="002060"/>
                </a:solidFill>
              </a:rPr>
              <a:t>Didner</a:t>
            </a:r>
            <a:r>
              <a:rPr lang="sv-SE" sz="3000" spc="-30" dirty="0">
                <a:solidFill>
                  <a:srgbClr val="002060"/>
                </a:solidFill>
              </a:rPr>
              <a:t>, </a:t>
            </a:r>
            <a:r>
              <a:rPr lang="sv-SE" sz="3000" spc="-30" dirty="0" err="1">
                <a:solidFill>
                  <a:srgbClr val="002060"/>
                </a:solidFill>
              </a:rPr>
              <a:t>Didner</a:t>
            </a:r>
            <a:r>
              <a:rPr lang="sv-SE" sz="3000" spc="-30" dirty="0">
                <a:solidFill>
                  <a:srgbClr val="002060"/>
                </a:solidFill>
              </a:rPr>
              <a:t> &amp; </a:t>
            </a:r>
            <a:r>
              <a:rPr lang="sv-SE" sz="3000" spc="-30" dirty="0" err="1">
                <a:solidFill>
                  <a:srgbClr val="002060"/>
                </a:solidFill>
              </a:rPr>
              <a:t>Gerge</a:t>
            </a:r>
            <a:r>
              <a:rPr lang="sv-SE" sz="3000" spc="-30" dirty="0">
                <a:solidFill>
                  <a:srgbClr val="002060"/>
                </a:solidFill>
              </a:rPr>
              <a:t> Fonder</a:t>
            </a:r>
          </a:p>
          <a:p>
            <a:r>
              <a:rPr lang="sv-SE" sz="3000" spc="-30" dirty="0">
                <a:solidFill>
                  <a:srgbClr val="002060"/>
                </a:solidFill>
              </a:rPr>
              <a:t>Elisabet </a:t>
            </a:r>
            <a:r>
              <a:rPr lang="sv-SE" sz="3000" spc="-30" dirty="0" err="1">
                <a:solidFill>
                  <a:srgbClr val="002060"/>
                </a:solidFill>
              </a:rPr>
              <a:t>Jamal</a:t>
            </a:r>
            <a:r>
              <a:rPr lang="sv-SE" sz="3000" spc="-30" dirty="0">
                <a:solidFill>
                  <a:srgbClr val="002060"/>
                </a:solidFill>
              </a:rPr>
              <a:t> Bergström, SEB Investment Management William </a:t>
            </a:r>
            <a:r>
              <a:rPr lang="sv-SE" sz="3000" spc="-30" dirty="0" err="1">
                <a:solidFill>
                  <a:srgbClr val="002060"/>
                </a:solidFill>
              </a:rPr>
              <a:t>McKechnie</a:t>
            </a:r>
            <a:r>
              <a:rPr lang="sv-SE" sz="3000" spc="-30" dirty="0">
                <a:solidFill>
                  <a:srgbClr val="002060"/>
                </a:solidFill>
              </a:rPr>
              <a:t>, Alecta</a:t>
            </a:r>
          </a:p>
          <a:p>
            <a:endParaRPr lang="en-US" sz="2800" dirty="0">
              <a:solidFill>
                <a:srgbClr val="002060"/>
              </a:solidFill>
            </a:endParaRPr>
          </a:p>
        </p:txBody>
      </p:sp>
    </p:spTree>
    <p:extLst>
      <p:ext uri="{BB962C8B-B14F-4D97-AF65-F5344CB8AC3E}">
        <p14:creationId xmlns:p14="http://schemas.microsoft.com/office/powerpoint/2010/main" val="2899305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3901977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7" name="Slide Number Placeholder 6">
            <a:extLst>
              <a:ext uri="{FF2B5EF4-FFF2-40B4-BE49-F238E27FC236}">
                <a16:creationId xmlns:a16="http://schemas.microsoft.com/office/drawing/2014/main" id="{BDF98953-306F-491A-8D65-67CC36FC5108}"/>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r>
              <a:rPr lang="sv-SE" sz="3600" dirty="0">
                <a:latin typeface="Work Sans SemiBold" pitchFamily="2" charset="0"/>
              </a:rPr>
              <a:t>Beslut om godkännande av ersättningsrapport</a:t>
            </a:r>
            <a:br>
              <a:rPr lang="sv-SE" sz="3600" dirty="0">
                <a:latin typeface="Work Sans SemiBold" pitchFamily="2" charset="0"/>
              </a:rPr>
            </a:br>
            <a:br>
              <a:rPr lang="sv-SE" sz="3600" dirty="0">
                <a:latin typeface="Work Sans SemiBold" pitchFamily="2" charset="0"/>
              </a:rPr>
            </a:br>
            <a:r>
              <a:rPr lang="sv-SE" sz="3600" spc="-30" dirty="0">
                <a:solidFill>
                  <a:srgbClr val="002060"/>
                </a:solidFill>
              </a:rPr>
              <a:t>Förslag:</a:t>
            </a:r>
            <a:br>
              <a:rPr lang="sv-SE" sz="3600" spc="-30" dirty="0">
                <a:solidFill>
                  <a:srgbClr val="002060"/>
                </a:solidFill>
              </a:rPr>
            </a:br>
            <a:br>
              <a:rPr lang="sv-SE" sz="500" spc="-30" dirty="0">
                <a:solidFill>
                  <a:srgbClr val="002060"/>
                </a:solidFill>
              </a:rPr>
            </a:br>
            <a:r>
              <a:rPr lang="sv-SE" sz="3600" spc="-30" dirty="0">
                <a:solidFill>
                  <a:srgbClr val="002060"/>
                </a:solidFill>
              </a:rPr>
              <a:t>Ersättningsrapporten godkänns</a:t>
            </a:r>
            <a:endParaRPr lang="en-US" sz="3600" dirty="0">
              <a:latin typeface="Work Sans SemiBold" pitchFamily="2" charset="0"/>
            </a:endParaRPr>
          </a:p>
        </p:txBody>
      </p:sp>
      <p:sp>
        <p:nvSpPr>
          <p:cNvPr id="22" name="TextBox 21">
            <a:extLst>
              <a:ext uri="{FF2B5EF4-FFF2-40B4-BE49-F238E27FC236}">
                <a16:creationId xmlns:a16="http://schemas.microsoft.com/office/drawing/2014/main" id="{DDC71C00-DC49-4891-954E-2FADA195B9D9}"/>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14</a:t>
            </a:r>
            <a:endParaRPr lang="en-US" sz="5000" spc="-30" dirty="0">
              <a:solidFill>
                <a:schemeClr val="bg1"/>
              </a:solidFill>
            </a:endParaRPr>
          </a:p>
        </p:txBody>
      </p:sp>
    </p:spTree>
    <p:extLst>
      <p:ext uri="{BB962C8B-B14F-4D97-AF65-F5344CB8AC3E}">
        <p14:creationId xmlns:p14="http://schemas.microsoft.com/office/powerpoint/2010/main" val="735118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2563092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7" name="Slide Number Placeholder 6">
            <a:extLst>
              <a:ext uri="{FF2B5EF4-FFF2-40B4-BE49-F238E27FC236}">
                <a16:creationId xmlns:a16="http://schemas.microsoft.com/office/drawing/2014/main" id="{BDF98953-306F-491A-8D65-67CC36FC5108}"/>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r>
              <a:rPr lang="sv-SE" sz="3600" dirty="0">
                <a:latin typeface="Work Sans SemiBold" pitchFamily="2" charset="0"/>
              </a:rPr>
              <a:t>Förslag avseende riktlinjer för ersättning till ledande befattningshavare</a:t>
            </a:r>
            <a:br>
              <a:rPr lang="sv-SE" sz="3600" dirty="0">
                <a:latin typeface="Work Sans SemiBold" pitchFamily="2" charset="0"/>
              </a:rPr>
            </a:br>
            <a:br>
              <a:rPr lang="sv-SE" sz="3600" dirty="0">
                <a:latin typeface="Work Sans SemiBold" pitchFamily="2" charset="0"/>
              </a:rPr>
            </a:br>
            <a:r>
              <a:rPr lang="sv-SE" sz="3600" spc="-30" dirty="0">
                <a:solidFill>
                  <a:srgbClr val="002060"/>
                </a:solidFill>
              </a:rPr>
              <a:t>Förslag:</a:t>
            </a:r>
            <a:br>
              <a:rPr lang="sv-SE" sz="3600" spc="-30" dirty="0">
                <a:solidFill>
                  <a:srgbClr val="002060"/>
                </a:solidFill>
              </a:rPr>
            </a:br>
            <a:br>
              <a:rPr lang="sv-SE" sz="1050" spc="-30" dirty="0">
                <a:solidFill>
                  <a:srgbClr val="002060"/>
                </a:solidFill>
              </a:rPr>
            </a:br>
            <a:r>
              <a:rPr lang="sv-SE" sz="3600" spc="-30" dirty="0">
                <a:solidFill>
                  <a:srgbClr val="002060"/>
                </a:solidFill>
              </a:rPr>
              <a:t>Ersättningsriktlinjerna godkänns</a:t>
            </a:r>
            <a:br>
              <a:rPr lang="sv-SE" sz="3600" dirty="0">
                <a:latin typeface="Work Sans SemiBold" pitchFamily="2" charset="0"/>
              </a:rPr>
            </a:br>
            <a:endParaRPr lang="en-US" sz="3000" dirty="0">
              <a:latin typeface="Work Sans SemiBold" pitchFamily="2" charset="0"/>
            </a:endParaRPr>
          </a:p>
        </p:txBody>
      </p:sp>
      <p:sp>
        <p:nvSpPr>
          <p:cNvPr id="19" name="TextBox 18">
            <a:extLst>
              <a:ext uri="{FF2B5EF4-FFF2-40B4-BE49-F238E27FC236}">
                <a16:creationId xmlns:a16="http://schemas.microsoft.com/office/drawing/2014/main" id="{2A0415FD-BF71-42CF-8C63-9934F1F9971D}"/>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15</a:t>
            </a:r>
            <a:endParaRPr lang="en-US" sz="5000" spc="-30" dirty="0">
              <a:solidFill>
                <a:schemeClr val="bg1"/>
              </a:solidFill>
            </a:endParaRPr>
          </a:p>
        </p:txBody>
      </p:sp>
    </p:spTree>
    <p:extLst>
      <p:ext uri="{BB962C8B-B14F-4D97-AF65-F5344CB8AC3E}">
        <p14:creationId xmlns:p14="http://schemas.microsoft.com/office/powerpoint/2010/main" val="1582488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7" name="Slide Number Placeholder 6">
            <a:extLst>
              <a:ext uri="{FF2B5EF4-FFF2-40B4-BE49-F238E27FC236}">
                <a16:creationId xmlns:a16="http://schemas.microsoft.com/office/drawing/2014/main" id="{BDF98953-306F-491A-8D65-67CC36FC5108}"/>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261" y="1448169"/>
            <a:ext cx="11222122" cy="4520455"/>
          </a:xfrm>
        </p:spPr>
        <p:txBody>
          <a:bodyPr vert="horz" lIns="0" tIns="0" rIns="0" anchor="t" anchorCtr="0">
            <a:noAutofit/>
          </a:bodyPr>
          <a:lstStyle/>
          <a:p>
            <a:r>
              <a:rPr lang="sv-SE" sz="3600" dirty="0">
                <a:latin typeface="Work Sans SemiBold" pitchFamily="2" charset="0"/>
              </a:rPr>
              <a:t>För att ersätta </a:t>
            </a:r>
            <a:r>
              <a:rPr lang="sv-SE" sz="3600" dirty="0" err="1">
                <a:latin typeface="Work Sans SemiBold" pitchFamily="2" charset="0"/>
              </a:rPr>
              <a:t>AAK:s</a:t>
            </a:r>
            <a:r>
              <a:rPr lang="sv-SE" sz="3600" dirty="0">
                <a:latin typeface="Work Sans SemiBold" pitchFamily="2" charset="0"/>
              </a:rPr>
              <a:t> befintliga långsiktiga kontantbonus-program, beslut om inrättande av ett prestations- och aktiebaserat långsiktigt incitamentsprogram (Incitamentsprogram 2023/2026), samt överlåtelse av egna aktier</a:t>
            </a:r>
            <a:br>
              <a:rPr lang="sv-SE" sz="3600" dirty="0">
                <a:latin typeface="Work Sans SemiBold" pitchFamily="2" charset="0"/>
              </a:rPr>
            </a:br>
            <a:br>
              <a:rPr lang="sv-SE" sz="3600" dirty="0">
                <a:latin typeface="Work Sans SemiBold" pitchFamily="2" charset="0"/>
              </a:rPr>
            </a:br>
            <a:r>
              <a:rPr lang="sv-SE" sz="3600" spc="-30" dirty="0">
                <a:solidFill>
                  <a:srgbClr val="002060"/>
                </a:solidFill>
              </a:rPr>
              <a:t>Förslag: </a:t>
            </a:r>
            <a:br>
              <a:rPr lang="sv-SE" sz="3600" spc="-30" dirty="0">
                <a:solidFill>
                  <a:srgbClr val="002060"/>
                </a:solidFill>
              </a:rPr>
            </a:br>
            <a:br>
              <a:rPr lang="sv-SE" sz="500" dirty="0">
                <a:solidFill>
                  <a:srgbClr val="002060"/>
                </a:solidFill>
              </a:rPr>
            </a:br>
            <a:r>
              <a:rPr lang="sv-SE" sz="3600" spc="-30" dirty="0">
                <a:solidFill>
                  <a:srgbClr val="002060"/>
                </a:solidFill>
              </a:rPr>
              <a:t>Incitamentsprogrammet inrättas och överlåtelse av aktier beslutas enligt styrelsens förslag</a:t>
            </a:r>
            <a:br>
              <a:rPr lang="sv-SE" sz="3600" dirty="0">
                <a:latin typeface="Work Sans SemiBold" pitchFamily="2" charset="0"/>
              </a:rPr>
            </a:br>
            <a:br>
              <a:rPr lang="sv-SE" sz="3200" dirty="0">
                <a:latin typeface="Work Sans SemiBold" pitchFamily="2" charset="0"/>
              </a:rPr>
            </a:br>
            <a:br>
              <a:rPr lang="sv-SE" sz="3600" dirty="0">
                <a:latin typeface="Work Sans SemiBold" pitchFamily="2" charset="0"/>
              </a:rPr>
            </a:br>
            <a:endParaRPr lang="en-US" sz="3000" dirty="0">
              <a:latin typeface="Work Sans SemiBold" pitchFamily="2" charset="0"/>
            </a:endParaRPr>
          </a:p>
        </p:txBody>
      </p:sp>
      <p:sp>
        <p:nvSpPr>
          <p:cNvPr id="33" name="TextBox 32">
            <a:extLst>
              <a:ext uri="{FF2B5EF4-FFF2-40B4-BE49-F238E27FC236}">
                <a16:creationId xmlns:a16="http://schemas.microsoft.com/office/drawing/2014/main" id="{0ED8E27A-FAB2-4924-9D88-50144BE69DEF}"/>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16</a:t>
            </a:r>
            <a:endParaRPr lang="en-US" sz="5000" spc="-30" dirty="0">
              <a:solidFill>
                <a:schemeClr val="bg1"/>
              </a:solidFill>
            </a:endParaRPr>
          </a:p>
        </p:txBody>
      </p:sp>
    </p:spTree>
    <p:extLst>
      <p:ext uri="{BB962C8B-B14F-4D97-AF65-F5344CB8AC3E}">
        <p14:creationId xmlns:p14="http://schemas.microsoft.com/office/powerpoint/2010/main" val="1842387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1621968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7" name="Slide Number Placeholder 6">
            <a:extLst>
              <a:ext uri="{FF2B5EF4-FFF2-40B4-BE49-F238E27FC236}">
                <a16:creationId xmlns:a16="http://schemas.microsoft.com/office/drawing/2014/main" id="{BDF98953-306F-491A-8D65-67CC36FC5108}"/>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bIns="0" rtlCol="0" anchor="t" anchorCtr="0">
            <a:noAutofit/>
          </a:bodyPr>
          <a:lstStyle/>
          <a:p>
            <a:r>
              <a:rPr lang="sv-SE" sz="3600" dirty="0">
                <a:latin typeface="Work Sans SemiBold" pitchFamily="2" charset="0"/>
              </a:rPr>
              <a:t>Beslut om bemyndigande för styrelsen att besluta om nyemission</a:t>
            </a:r>
            <a:br>
              <a:rPr lang="sv-SE" sz="3600" dirty="0">
                <a:latin typeface="Work Sans SemiBold" pitchFamily="2" charset="0"/>
              </a:rPr>
            </a:br>
            <a:br>
              <a:rPr lang="sv-SE" sz="3600" dirty="0">
                <a:latin typeface="Work Sans SemiBold" pitchFamily="2" charset="0"/>
              </a:rPr>
            </a:br>
            <a:r>
              <a:rPr lang="sv-SE" sz="3600" spc="-30" dirty="0">
                <a:solidFill>
                  <a:srgbClr val="002060"/>
                </a:solidFill>
              </a:rPr>
              <a:t>Förslag:</a:t>
            </a:r>
            <a:br>
              <a:rPr lang="sv-SE" sz="3600" spc="-30" dirty="0">
                <a:solidFill>
                  <a:srgbClr val="002060"/>
                </a:solidFill>
              </a:rPr>
            </a:br>
            <a:br>
              <a:rPr lang="sv-SE" sz="1050" spc="-30" dirty="0">
                <a:solidFill>
                  <a:srgbClr val="002060"/>
                </a:solidFill>
              </a:rPr>
            </a:br>
            <a:r>
              <a:rPr lang="sv-SE" sz="3600" dirty="0">
                <a:solidFill>
                  <a:srgbClr val="002060"/>
                </a:solidFill>
              </a:rPr>
              <a:t>Styrelsen bemyndigas att fatta beslut om nyemission motsvarande högst 10 procent av utestående aktier</a:t>
            </a:r>
            <a:br>
              <a:rPr lang="sv-SE" sz="3600" dirty="0">
                <a:latin typeface="Work Sans SemiBold" pitchFamily="2" charset="0"/>
              </a:rPr>
            </a:br>
            <a:endParaRPr lang="en-US" sz="3000" dirty="0">
              <a:latin typeface="Work Sans SemiBold" pitchFamily="2" charset="0"/>
            </a:endParaRPr>
          </a:p>
        </p:txBody>
      </p:sp>
      <p:sp>
        <p:nvSpPr>
          <p:cNvPr id="18" name="TextBox 17">
            <a:extLst>
              <a:ext uri="{FF2B5EF4-FFF2-40B4-BE49-F238E27FC236}">
                <a16:creationId xmlns:a16="http://schemas.microsoft.com/office/drawing/2014/main" id="{3264D535-DEF8-4A33-8B0B-DF06270E9BB2}"/>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17</a:t>
            </a:r>
            <a:endParaRPr lang="en-US" sz="5000" spc="-30" dirty="0">
              <a:solidFill>
                <a:schemeClr val="bg1"/>
              </a:solidFill>
            </a:endParaRPr>
          </a:p>
        </p:txBody>
      </p:sp>
    </p:spTree>
    <p:extLst>
      <p:ext uri="{BB962C8B-B14F-4D97-AF65-F5344CB8AC3E}">
        <p14:creationId xmlns:p14="http://schemas.microsoft.com/office/powerpoint/2010/main" val="2114680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868051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7" name="Slide Number Placeholder 6">
            <a:extLst>
              <a:ext uri="{FF2B5EF4-FFF2-40B4-BE49-F238E27FC236}">
                <a16:creationId xmlns:a16="http://schemas.microsoft.com/office/drawing/2014/main" id="{BDF98953-306F-491A-8D65-67CC36FC5108}"/>
              </a:ext>
            </a:extLst>
          </p:cNvPr>
          <p:cNvSpPr>
            <a:spLocks noGrp="1"/>
          </p:cNvSpPr>
          <p:nvPr>
            <p:ph type="sldNum" sz="quarter" idx="12"/>
          </p:nvPr>
        </p:nvSpPr>
        <p:spPr>
          <a:xfrm>
            <a:off x="10300770" y="6456641"/>
            <a:ext cx="1448318" cy="184666"/>
          </a:xfrm>
        </p:spPr>
        <p:txBody>
          <a:bodyPr/>
          <a:lstStyle/>
          <a:p>
            <a:r>
              <a:rPr lang="en-US" noProof="0" dirty="0"/>
              <a:t>Årsstämma 2022</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788855"/>
            <a:ext cx="10864800" cy="4606241"/>
          </a:xfrm>
        </p:spPr>
        <p:txBody>
          <a:bodyPr vert="horz" lIns="0" tIns="0" rIns="0" anchor="t" anchorCtr="0"/>
          <a:lstStyle/>
          <a:p>
            <a:r>
              <a:rPr lang="sv-SE" sz="3600" dirty="0">
                <a:latin typeface="Work Sans SemiBold" pitchFamily="2" charset="0"/>
              </a:rPr>
              <a:t>Beslut om bemyndigande för styrelsen att besluta om återköp och överlåtelse av egna aktier</a:t>
            </a:r>
            <a:br>
              <a:rPr lang="sv-SE" sz="3600" dirty="0">
                <a:latin typeface="Work Sans SemiBold" pitchFamily="2" charset="0"/>
              </a:rPr>
            </a:br>
            <a:br>
              <a:rPr lang="sv-SE" sz="3600" dirty="0">
                <a:latin typeface="Work Sans SemiBold" pitchFamily="2" charset="0"/>
              </a:rPr>
            </a:br>
            <a:r>
              <a:rPr lang="sv-SE" sz="3600" spc="-30" dirty="0">
                <a:solidFill>
                  <a:srgbClr val="002060"/>
                </a:solidFill>
              </a:rPr>
              <a:t>Förslag:</a:t>
            </a:r>
            <a:br>
              <a:rPr lang="sv-SE" sz="3600" spc="-30" dirty="0">
                <a:solidFill>
                  <a:srgbClr val="002060"/>
                </a:solidFill>
              </a:rPr>
            </a:br>
            <a:br>
              <a:rPr lang="sv-SE" sz="1050" spc="-30" dirty="0">
                <a:solidFill>
                  <a:srgbClr val="002060"/>
                </a:solidFill>
              </a:rPr>
            </a:br>
            <a:r>
              <a:rPr lang="sv-SE" sz="3600" spc="-30" dirty="0">
                <a:solidFill>
                  <a:srgbClr val="002060"/>
                </a:solidFill>
              </a:rPr>
              <a:t>Styrelsen bemyndigas att fatta beslut om återköp och överlåtelse av egna aktier, upp till ett antal motsvarande högst två procent av samtliga aktier i bolaget </a:t>
            </a:r>
            <a:br>
              <a:rPr lang="sv-SE" sz="3600" dirty="0">
                <a:latin typeface="Work Sans SemiBold" pitchFamily="2" charset="0"/>
              </a:rPr>
            </a:br>
            <a:endParaRPr lang="en-US" sz="3000" dirty="0">
              <a:latin typeface="Work Sans SemiBold" pitchFamily="2" charset="0"/>
            </a:endParaRPr>
          </a:p>
        </p:txBody>
      </p:sp>
      <p:sp>
        <p:nvSpPr>
          <p:cNvPr id="19" name="TextBox 18">
            <a:extLst>
              <a:ext uri="{FF2B5EF4-FFF2-40B4-BE49-F238E27FC236}">
                <a16:creationId xmlns:a16="http://schemas.microsoft.com/office/drawing/2014/main" id="{D328F7E9-0E2F-4423-804B-5FD356D556B1}"/>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18</a:t>
            </a:r>
            <a:endParaRPr lang="en-US" sz="5000" spc="-30" dirty="0">
              <a:solidFill>
                <a:schemeClr val="bg1"/>
              </a:solidFill>
            </a:endParaRPr>
          </a:p>
        </p:txBody>
      </p:sp>
    </p:spTree>
    <p:extLst>
      <p:ext uri="{BB962C8B-B14F-4D97-AF65-F5344CB8AC3E}">
        <p14:creationId xmlns:p14="http://schemas.microsoft.com/office/powerpoint/2010/main" val="2097507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8335138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r>
              <a:rPr lang="sv-SE" sz="3600" dirty="0">
                <a:latin typeface="Work Sans SemiBold" pitchFamily="2" charset="0"/>
              </a:rPr>
              <a:t>Godkännande av dagordning</a:t>
            </a:r>
            <a:br>
              <a:rPr lang="sv-SE" sz="3600" dirty="0">
                <a:latin typeface="Work Sans SemiBold" pitchFamily="2" charset="0"/>
              </a:rPr>
            </a:br>
            <a:br>
              <a:rPr lang="sv-SE" sz="3600" dirty="0">
                <a:latin typeface="Work Sans SemiBold" pitchFamily="2" charset="0"/>
              </a:rPr>
            </a:br>
            <a:r>
              <a:rPr lang="sv-SE" sz="3600" spc="-30" dirty="0">
                <a:solidFill>
                  <a:srgbClr val="002060"/>
                </a:solidFill>
              </a:rPr>
              <a:t>Förslag:</a:t>
            </a:r>
            <a:br>
              <a:rPr lang="sv-SE" sz="3600" spc="-30" dirty="0">
                <a:solidFill>
                  <a:srgbClr val="002060"/>
                </a:solidFill>
              </a:rPr>
            </a:br>
            <a:br>
              <a:rPr lang="sv-SE" sz="1050" spc="-30" dirty="0">
                <a:solidFill>
                  <a:srgbClr val="002060"/>
                </a:solidFill>
              </a:rPr>
            </a:br>
            <a:r>
              <a:rPr lang="sv-SE" sz="3600" dirty="0">
                <a:solidFill>
                  <a:srgbClr val="00264E"/>
                </a:solidFill>
              </a:rPr>
              <a:t>Dagordningen fastställs</a:t>
            </a:r>
            <a:endParaRPr lang="en-US" sz="3600" dirty="0">
              <a:latin typeface="Work Sans SemiBold" pitchFamily="2" charset="0"/>
            </a:endParaRPr>
          </a:p>
        </p:txBody>
      </p:sp>
      <p:sp>
        <p:nvSpPr>
          <p:cNvPr id="18" name="TextBox 17">
            <a:extLst>
              <a:ext uri="{FF2B5EF4-FFF2-40B4-BE49-F238E27FC236}">
                <a16:creationId xmlns:a16="http://schemas.microsoft.com/office/drawing/2014/main" id="{108525F1-6715-420F-96D0-ECAE0F6C40FD}"/>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4</a:t>
            </a:r>
            <a:endParaRPr lang="en-US" sz="5000" spc="-30" dirty="0">
              <a:solidFill>
                <a:schemeClr val="bg1"/>
              </a:solidFill>
            </a:endParaRPr>
          </a:p>
        </p:txBody>
      </p:sp>
      <p:sp>
        <p:nvSpPr>
          <p:cNvPr id="2" name="Slide Number Placeholder 6">
            <a:extLst>
              <a:ext uri="{FF2B5EF4-FFF2-40B4-BE49-F238E27FC236}">
                <a16:creationId xmlns:a16="http://schemas.microsoft.com/office/drawing/2014/main" id="{6AFACFF7-23E2-D1BE-638A-09E3972E99D8}"/>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733979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690290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7" name="Slide Number Placeholder 6">
            <a:extLst>
              <a:ext uri="{FF2B5EF4-FFF2-40B4-BE49-F238E27FC236}">
                <a16:creationId xmlns:a16="http://schemas.microsoft.com/office/drawing/2014/main" id="{BDF98953-306F-491A-8D65-67CC36FC5108}"/>
              </a:ext>
            </a:extLst>
          </p:cNvPr>
          <p:cNvSpPr>
            <a:spLocks noGrp="1"/>
          </p:cNvSpPr>
          <p:nvPr>
            <p:ph type="sldNum" sz="quarter" idx="12"/>
          </p:nvPr>
        </p:nvSpPr>
        <p:spPr>
          <a:xfrm>
            <a:off x="10300770" y="6456641"/>
            <a:ext cx="1448318" cy="184666"/>
          </a:xfrm>
        </p:spPr>
        <p:txBody>
          <a:bodyPr/>
          <a:lstStyle/>
          <a:p>
            <a:r>
              <a:rPr lang="en-US" noProof="0" dirty="0"/>
              <a:t>Årsstämma 2022</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pPr>
              <a:lnSpc>
                <a:spcPct val="100000"/>
              </a:lnSpc>
              <a:spcBef>
                <a:spcPts val="600"/>
              </a:spcBef>
              <a:spcAft>
                <a:spcPts val="600"/>
              </a:spcAft>
            </a:pPr>
            <a:r>
              <a:rPr lang="sv-SE" sz="3600" dirty="0">
                <a:latin typeface="Work Sans SemiBold" pitchFamily="2" charset="0"/>
              </a:rPr>
              <a:t>Stämmans avslutande</a:t>
            </a:r>
            <a:endParaRPr lang="en-US" sz="3600" dirty="0">
              <a:latin typeface="Work Sans SemiBold" pitchFamily="2" charset="0"/>
            </a:endParaRPr>
          </a:p>
        </p:txBody>
      </p:sp>
      <p:sp>
        <p:nvSpPr>
          <p:cNvPr id="20" name="TextBox 19">
            <a:extLst>
              <a:ext uri="{FF2B5EF4-FFF2-40B4-BE49-F238E27FC236}">
                <a16:creationId xmlns:a16="http://schemas.microsoft.com/office/drawing/2014/main" id="{285CEC73-1956-4885-BB0A-ED7049D36954}"/>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19</a:t>
            </a:r>
            <a:endParaRPr lang="en-US" sz="5000" spc="-30" dirty="0">
              <a:solidFill>
                <a:schemeClr val="bg1"/>
              </a:solidFill>
            </a:endParaRPr>
          </a:p>
        </p:txBody>
      </p:sp>
    </p:spTree>
    <p:extLst>
      <p:ext uri="{BB962C8B-B14F-4D97-AF65-F5344CB8AC3E}">
        <p14:creationId xmlns:p14="http://schemas.microsoft.com/office/powerpoint/2010/main" val="2356198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1369510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anchor="t" anchorCtr="0"/>
          <a:lstStyle/>
          <a:p>
            <a:pPr defTabSz="1612900">
              <a:lnSpc>
                <a:spcPct val="100000"/>
              </a:lnSpc>
              <a:spcBef>
                <a:spcPts val="600"/>
              </a:spcBef>
              <a:spcAft>
                <a:spcPts val="600"/>
              </a:spcAft>
            </a:pPr>
            <a:r>
              <a:rPr lang="sv-SE" sz="3600" dirty="0">
                <a:latin typeface="Work Sans SemiBold" pitchFamily="2" charset="0"/>
              </a:rPr>
              <a:t>Val av justeringsmän</a:t>
            </a:r>
            <a:br>
              <a:rPr lang="sv-SE" sz="3600" dirty="0">
                <a:latin typeface="Work Sans SemiBold" pitchFamily="2" charset="0"/>
              </a:rPr>
            </a:br>
            <a:br>
              <a:rPr lang="sv-SE" sz="3600" dirty="0">
                <a:solidFill>
                  <a:srgbClr val="FF0000"/>
                </a:solidFill>
                <a:latin typeface="Work Sans SemiBold" pitchFamily="2" charset="0"/>
              </a:rPr>
            </a:br>
            <a:br>
              <a:rPr lang="sv-SE" sz="3000" spc="-30" dirty="0">
                <a:solidFill>
                  <a:srgbClr val="00264E"/>
                </a:solidFill>
              </a:rPr>
            </a:br>
            <a:br>
              <a:rPr lang="sv-SE" sz="3600" spc="-30" dirty="0">
                <a:solidFill>
                  <a:schemeClr val="tx2"/>
                </a:solidFill>
              </a:rPr>
            </a:br>
            <a:endParaRPr lang="en-US" sz="3600" dirty="0">
              <a:latin typeface="Work Sans SemiBold" pitchFamily="2" charset="0"/>
            </a:endParaRPr>
          </a:p>
        </p:txBody>
      </p:sp>
      <p:sp>
        <p:nvSpPr>
          <p:cNvPr id="18" name="TextBox 17">
            <a:extLst>
              <a:ext uri="{FF2B5EF4-FFF2-40B4-BE49-F238E27FC236}">
                <a16:creationId xmlns:a16="http://schemas.microsoft.com/office/drawing/2014/main" id="{EA72C183-D2F7-49B4-AB89-5C51977736EB}"/>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5</a:t>
            </a:r>
            <a:endParaRPr lang="en-US" sz="5000" spc="-30" dirty="0">
              <a:solidFill>
                <a:schemeClr val="bg1"/>
              </a:solidFill>
            </a:endParaRPr>
          </a:p>
        </p:txBody>
      </p:sp>
      <p:sp>
        <p:nvSpPr>
          <p:cNvPr id="8" name="TextBox 7">
            <a:extLst>
              <a:ext uri="{FF2B5EF4-FFF2-40B4-BE49-F238E27FC236}">
                <a16:creationId xmlns:a16="http://schemas.microsoft.com/office/drawing/2014/main" id="{680661CB-ADFD-4B4B-BF1C-4D5E220C8BE4}"/>
              </a:ext>
            </a:extLst>
          </p:cNvPr>
          <p:cNvSpPr txBox="1"/>
          <p:nvPr/>
        </p:nvSpPr>
        <p:spPr>
          <a:xfrm>
            <a:off x="858167" y="2834240"/>
            <a:ext cx="10864799" cy="1738938"/>
          </a:xfrm>
          <a:prstGeom prst="rect">
            <a:avLst/>
          </a:prstGeom>
          <a:noFill/>
          <a:ln>
            <a:noFill/>
          </a:ln>
        </p:spPr>
        <p:txBody>
          <a:bodyPr wrap="square" lIns="0" tIns="0" rIns="0" bIns="0">
            <a:spAutoFit/>
          </a:bodyPr>
          <a:lstStyle/>
          <a:p>
            <a:r>
              <a:rPr lang="sv-SE" sz="3600" spc="-30" dirty="0">
                <a:solidFill>
                  <a:srgbClr val="002060"/>
                </a:solidFill>
              </a:rPr>
              <a:t>Förslag:</a:t>
            </a:r>
          </a:p>
          <a:p>
            <a:endParaRPr lang="sv-SE" sz="500" spc="-30" dirty="0">
              <a:solidFill>
                <a:srgbClr val="002060"/>
              </a:solidFill>
              <a:highlight>
                <a:srgbClr val="FFFF00"/>
              </a:highlight>
            </a:endParaRPr>
          </a:p>
          <a:p>
            <a:r>
              <a:rPr lang="sv-SE" sz="3600" spc="-30" dirty="0">
                <a:solidFill>
                  <a:srgbClr val="00264E"/>
                </a:solidFill>
              </a:rPr>
              <a:t>Emma Heikensten, SEB Investment Management</a:t>
            </a:r>
          </a:p>
          <a:p>
            <a:r>
              <a:rPr lang="sv-SE" sz="3600" spc="-30" dirty="0">
                <a:solidFill>
                  <a:srgbClr val="00264E"/>
                </a:solidFill>
              </a:rPr>
              <a:t>Erika </a:t>
            </a:r>
            <a:r>
              <a:rPr lang="sv-SE" sz="3600" spc="-30" dirty="0" err="1">
                <a:solidFill>
                  <a:srgbClr val="00264E"/>
                </a:solidFill>
              </a:rPr>
              <a:t>Madebrink</a:t>
            </a:r>
            <a:r>
              <a:rPr lang="sv-SE" sz="3600" spc="-30" dirty="0">
                <a:solidFill>
                  <a:srgbClr val="00264E"/>
                </a:solidFill>
              </a:rPr>
              <a:t>, Spiltan Fonder </a:t>
            </a:r>
            <a:endParaRPr lang="en-US" sz="3600" dirty="0">
              <a:solidFill>
                <a:srgbClr val="002060"/>
              </a:solidFill>
            </a:endParaRPr>
          </a:p>
        </p:txBody>
      </p:sp>
      <p:sp>
        <p:nvSpPr>
          <p:cNvPr id="2" name="Slide Number Placeholder 6">
            <a:extLst>
              <a:ext uri="{FF2B5EF4-FFF2-40B4-BE49-F238E27FC236}">
                <a16:creationId xmlns:a16="http://schemas.microsoft.com/office/drawing/2014/main" id="{4DCCA0B3-E75D-C049-5E65-364D544A2834}"/>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3025873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7" y="1850400"/>
            <a:ext cx="11112159" cy="4460400"/>
          </a:xfrm>
        </p:spPr>
        <p:txBody>
          <a:bodyPr vert="horz" lIns="0" tIns="0" rIns="0" anchor="t" anchorCtr="0"/>
          <a:lstStyle/>
          <a:p>
            <a:pPr>
              <a:lnSpc>
                <a:spcPct val="100000"/>
              </a:lnSpc>
              <a:spcBef>
                <a:spcPts val="600"/>
              </a:spcBef>
              <a:spcAft>
                <a:spcPts val="600"/>
              </a:spcAft>
            </a:pPr>
            <a:r>
              <a:rPr lang="sv-SE" sz="3600" dirty="0">
                <a:latin typeface="Work Sans SemiBold" pitchFamily="2" charset="0"/>
              </a:rPr>
              <a:t>Fråga om stämman blivit behörigen sammankallad</a:t>
            </a:r>
            <a:br>
              <a:rPr lang="sv-SE" sz="3600" dirty="0">
                <a:latin typeface="Work Sans SemiBold" pitchFamily="2" charset="0"/>
              </a:rPr>
            </a:br>
            <a:br>
              <a:rPr lang="sv-SE" sz="3600" dirty="0">
                <a:latin typeface="Work Sans SemiBold" pitchFamily="2" charset="0"/>
              </a:rPr>
            </a:br>
            <a:br>
              <a:rPr lang="sv-SE" sz="3600" dirty="0">
                <a:latin typeface="Work Sans SemiBold" pitchFamily="2" charset="0"/>
              </a:rPr>
            </a:br>
            <a:br>
              <a:rPr lang="sv-SE" sz="3600" dirty="0">
                <a:latin typeface="Work Sans SemiBold" pitchFamily="2" charset="0"/>
              </a:rPr>
            </a:br>
            <a:endParaRPr lang="en-US" sz="3600" dirty="0">
              <a:latin typeface="Work Sans SemiBold" pitchFamily="2" charset="0"/>
            </a:endParaRPr>
          </a:p>
        </p:txBody>
      </p:sp>
      <p:sp>
        <p:nvSpPr>
          <p:cNvPr id="21" name="TextBox 20">
            <a:extLst>
              <a:ext uri="{FF2B5EF4-FFF2-40B4-BE49-F238E27FC236}">
                <a16:creationId xmlns:a16="http://schemas.microsoft.com/office/drawing/2014/main" id="{B64E1DDB-B963-4CD3-8E36-72C6670F50B9}"/>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6</a:t>
            </a:r>
            <a:endParaRPr lang="en-US" sz="5000" spc="-30" dirty="0">
              <a:solidFill>
                <a:schemeClr val="bg1"/>
              </a:solidFill>
            </a:endParaRPr>
          </a:p>
        </p:txBody>
      </p:sp>
      <p:sp>
        <p:nvSpPr>
          <p:cNvPr id="2" name="Slide Number Placeholder 6">
            <a:extLst>
              <a:ext uri="{FF2B5EF4-FFF2-40B4-BE49-F238E27FC236}">
                <a16:creationId xmlns:a16="http://schemas.microsoft.com/office/drawing/2014/main" id="{2C358E3A-3245-F9E6-76BC-CEF0FCC72E5E}"/>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3046301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0EA08EB5-7C82-4705-8C1B-21375D034A03}"/>
              </a:ext>
            </a:extLst>
          </p:cNvPr>
          <p:cNvGraphicFramePr>
            <a:graphicFrameLocks noChangeAspect="1"/>
          </p:cNvGraphicFramePr>
          <p:nvPr>
            <p:custDataLst>
              <p:tags r:id="rId1"/>
            </p:custDataLst>
            <p:extLst>
              <p:ext uri="{D42A27DB-BD31-4B8C-83A1-F6EECF244321}">
                <p14:modId xmlns:p14="http://schemas.microsoft.com/office/powerpoint/2010/main" val="982717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0EA08EB5-7C82-4705-8C1B-21375D034A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ACED451E-4DFE-4CB6-AE7D-00E633330FA8}"/>
              </a:ext>
            </a:extLst>
          </p:cNvPr>
          <p:cNvSpPr>
            <a:spLocks noGrp="1"/>
          </p:cNvSpPr>
          <p:nvPr>
            <p:ph type="ftr" sz="quarter" idx="11"/>
          </p:nvPr>
        </p:nvSpPr>
        <p:spPr>
          <a:xfrm>
            <a:off x="5011087" y="6456641"/>
            <a:ext cx="2169825" cy="184666"/>
          </a:xfrm>
        </p:spPr>
        <p:txBody>
          <a:bodyPr/>
          <a:lstStyle/>
          <a:p>
            <a:r>
              <a:rPr lang="en-US" noProof="0" dirty="0"/>
              <a:t>The Co-Development Company</a:t>
            </a:r>
          </a:p>
        </p:txBody>
      </p:sp>
      <p:sp>
        <p:nvSpPr>
          <p:cNvPr id="9" name="Title 8">
            <a:extLst>
              <a:ext uri="{FF2B5EF4-FFF2-40B4-BE49-F238E27FC236}">
                <a16:creationId xmlns:a16="http://schemas.microsoft.com/office/drawing/2014/main" id="{563C646E-6930-4DF2-9560-D20E8FBAFC2F}"/>
              </a:ext>
            </a:extLst>
          </p:cNvPr>
          <p:cNvSpPr>
            <a:spLocks noGrp="1"/>
          </p:cNvSpPr>
          <p:nvPr>
            <p:ph type="title"/>
          </p:nvPr>
        </p:nvSpPr>
        <p:spPr>
          <a:xfrm>
            <a:off x="858168" y="1850400"/>
            <a:ext cx="10864800" cy="4460400"/>
          </a:xfrm>
        </p:spPr>
        <p:txBody>
          <a:bodyPr vert="horz" lIns="0" tIns="0" rIns="0" bIns="0" rtlCol="0" anchor="t" anchorCtr="0">
            <a:noAutofit/>
          </a:bodyPr>
          <a:lstStyle/>
          <a:p>
            <a:pPr>
              <a:lnSpc>
                <a:spcPct val="100000"/>
              </a:lnSpc>
              <a:spcBef>
                <a:spcPts val="0"/>
              </a:spcBef>
              <a:spcAft>
                <a:spcPts val="1200"/>
              </a:spcAft>
            </a:pPr>
            <a:r>
              <a:rPr lang="sv-SE" sz="3600" dirty="0">
                <a:latin typeface="Work Sans SemiBold" pitchFamily="2" charset="0"/>
              </a:rPr>
              <a:t>Redogörelse av verkställande direktören</a:t>
            </a:r>
            <a:endParaRPr lang="en-US" sz="3600" dirty="0">
              <a:latin typeface="Work Sans SemiBold" pitchFamily="2" charset="0"/>
            </a:endParaRPr>
          </a:p>
        </p:txBody>
      </p:sp>
      <p:sp>
        <p:nvSpPr>
          <p:cNvPr id="18" name="TextBox 17">
            <a:extLst>
              <a:ext uri="{FF2B5EF4-FFF2-40B4-BE49-F238E27FC236}">
                <a16:creationId xmlns:a16="http://schemas.microsoft.com/office/drawing/2014/main" id="{49C96E8B-88C1-4B30-8DEA-F0B99511FD29}"/>
              </a:ext>
            </a:extLst>
          </p:cNvPr>
          <p:cNvSpPr txBox="1"/>
          <p:nvPr/>
        </p:nvSpPr>
        <p:spPr>
          <a:xfrm>
            <a:off x="858261" y="678728"/>
            <a:ext cx="1266103" cy="769441"/>
          </a:xfrm>
          <a:prstGeom prst="rect">
            <a:avLst/>
          </a:prstGeom>
          <a:solidFill>
            <a:srgbClr val="00264E"/>
          </a:solidFill>
          <a:ln>
            <a:noFill/>
          </a:ln>
        </p:spPr>
        <p:txBody>
          <a:bodyPr wrap="square" lIns="0" tIns="0" rIns="0" bIns="0" rtlCol="0">
            <a:spAutoFit/>
          </a:bodyPr>
          <a:lstStyle/>
          <a:p>
            <a:pPr algn="ctr">
              <a:buClr>
                <a:schemeClr val="tx2"/>
              </a:buClr>
            </a:pPr>
            <a:r>
              <a:rPr lang="en-US" sz="5000" dirty="0">
                <a:solidFill>
                  <a:schemeClr val="bg1"/>
                </a:solidFill>
                <a:latin typeface="Work Sans SemiBold" pitchFamily="2" charset="0"/>
              </a:rPr>
              <a:t>7</a:t>
            </a:r>
            <a:endParaRPr lang="en-US" sz="5000" spc="-30" dirty="0">
              <a:solidFill>
                <a:schemeClr val="bg1"/>
              </a:solidFill>
            </a:endParaRPr>
          </a:p>
        </p:txBody>
      </p:sp>
      <p:sp>
        <p:nvSpPr>
          <p:cNvPr id="2" name="Slide Number Placeholder 6">
            <a:extLst>
              <a:ext uri="{FF2B5EF4-FFF2-40B4-BE49-F238E27FC236}">
                <a16:creationId xmlns:a16="http://schemas.microsoft.com/office/drawing/2014/main" id="{4101B229-D655-F006-3D70-9232A67D8866}"/>
              </a:ext>
            </a:extLst>
          </p:cNvPr>
          <p:cNvSpPr>
            <a:spLocks noGrp="1"/>
          </p:cNvSpPr>
          <p:nvPr>
            <p:ph type="sldNum" sz="quarter" idx="12"/>
          </p:nvPr>
        </p:nvSpPr>
        <p:spPr>
          <a:xfrm>
            <a:off x="10300770" y="6456641"/>
            <a:ext cx="1448318" cy="184666"/>
          </a:xfrm>
        </p:spPr>
        <p:txBody>
          <a:bodyPr/>
          <a:lstStyle/>
          <a:p>
            <a:r>
              <a:rPr lang="en-US" noProof="0" dirty="0" err="1"/>
              <a:t>Årsstämma</a:t>
            </a:r>
            <a:r>
              <a:rPr lang="en-US" noProof="0" dirty="0"/>
              <a:t> 2023</a:t>
            </a:r>
          </a:p>
        </p:txBody>
      </p:sp>
    </p:spTree>
    <p:extLst>
      <p:ext uri="{BB962C8B-B14F-4D97-AF65-F5344CB8AC3E}">
        <p14:creationId xmlns:p14="http://schemas.microsoft.com/office/powerpoint/2010/main" val="1959191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C1C6BE2-262C-4E4A-AB73-B13763B6205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60" progId="TCLayout.ActiveDocument.1">
                  <p:embed/>
                </p:oleObj>
              </mc:Choice>
              <mc:Fallback>
                <p:oleObj name="think-cell Slide" r:id="rId4" imgW="359" imgH="360" progId="TCLayout.ActiveDocument.1">
                  <p:embed/>
                  <p:pic>
                    <p:nvPicPr>
                      <p:cNvPr id="9" name="Object 8" hidden="1">
                        <a:extLst>
                          <a:ext uri="{FF2B5EF4-FFF2-40B4-BE49-F238E27FC236}">
                            <a16:creationId xmlns:a16="http://schemas.microsoft.com/office/drawing/2014/main" id="{5C1C6BE2-262C-4E4A-AB73-B13763B6205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3">
            <a:extLst>
              <a:ext uri="{FF2B5EF4-FFF2-40B4-BE49-F238E27FC236}">
                <a16:creationId xmlns:a16="http://schemas.microsoft.com/office/drawing/2014/main" id="{44CE1836-7257-461E-B3D1-88A59693F2C9}"/>
              </a:ext>
            </a:extLst>
          </p:cNvPr>
          <p:cNvPicPr>
            <a:picLocks noGrp="1" noChangeAspect="1"/>
          </p:cNvPicPr>
          <p:nvPr>
            <p:ph type="pic" sz="quarter" idx="13"/>
          </p:nvPr>
        </p:nvPicPr>
        <p:blipFill>
          <a:blip r:embed="rId6" cstate="print">
            <a:extLst>
              <a:ext uri="{28A0092B-C50C-407E-A947-70E740481C1C}">
                <a14:useLocalDpi xmlns:a14="http://schemas.microsoft.com/office/drawing/2010/main"/>
              </a:ext>
            </a:extLst>
          </a:blip>
          <a:srcRect l="25" r="25"/>
          <a:stretch>
            <a:fillRect/>
          </a:stretch>
        </p:blipFill>
        <p:spPr>
          <a:xfrm>
            <a:off x="0" y="0"/>
            <a:ext cx="12192000" cy="6858000"/>
          </a:xfrm>
        </p:spPr>
      </p:pic>
      <p:sp>
        <p:nvSpPr>
          <p:cNvPr id="6" name="Footer Placeholder 5">
            <a:extLst>
              <a:ext uri="{FF2B5EF4-FFF2-40B4-BE49-F238E27FC236}">
                <a16:creationId xmlns:a16="http://schemas.microsoft.com/office/drawing/2014/main" id="{472BAE56-DEDF-48D6-9B75-2F7EE70FBFE0}"/>
              </a:ext>
            </a:extLst>
          </p:cNvPr>
          <p:cNvSpPr>
            <a:spLocks noGrp="1"/>
          </p:cNvSpPr>
          <p:nvPr>
            <p:ph type="ftr" sz="quarter" idx="11"/>
          </p:nvPr>
        </p:nvSpPr>
        <p:spPr/>
        <p:txBody>
          <a:bodyPr/>
          <a:lstStyle/>
          <a:p>
            <a:r>
              <a:rPr lang="en-US" dirty="0">
                <a:solidFill>
                  <a:schemeClr val="accent1"/>
                </a:solidFill>
              </a:rPr>
              <a:t>The Co-Development Company</a:t>
            </a:r>
          </a:p>
        </p:txBody>
      </p:sp>
      <p:sp>
        <p:nvSpPr>
          <p:cNvPr id="10" name="Rectangle 9">
            <a:extLst>
              <a:ext uri="{FF2B5EF4-FFF2-40B4-BE49-F238E27FC236}">
                <a16:creationId xmlns:a16="http://schemas.microsoft.com/office/drawing/2014/main" id="{25B52894-8108-4E44-BB39-4DE3755CD9AC}"/>
              </a:ext>
            </a:extLst>
          </p:cNvPr>
          <p:cNvSpPr/>
          <p:nvPr/>
        </p:nvSpPr>
        <p:spPr>
          <a:xfrm>
            <a:off x="0" y="-3513220"/>
            <a:ext cx="5689600" cy="10371222"/>
          </a:xfrm>
          <a:prstGeom prst="rect">
            <a:avLst/>
          </a:prstGeom>
          <a:gradFill flip="none" rotWithShape="1">
            <a:gsLst>
              <a:gs pos="13000">
                <a:schemeClr val="accent1">
                  <a:lumMod val="5000"/>
                  <a:lumOff val="95000"/>
                </a:schemeClr>
              </a:gs>
              <a:gs pos="45000">
                <a:schemeClr val="bg1">
                  <a:alpha val="0"/>
                </a:schemeClr>
              </a:gs>
            </a:gsLst>
            <a:path path="circle">
              <a:fillToRect t="100000" r="100000"/>
            </a:path>
            <a:tileRect l="-100000" b="-100000"/>
          </a:gradFill>
          <a:ln w="9525" cap="flat">
            <a:noFill/>
            <a:prstDash val="solid"/>
            <a:miter/>
          </a:ln>
        </p:spPr>
        <p:txBody>
          <a:bodyPr lIns="72000" tIns="72000" rIns="72000" bIns="72000" rtlCol="0" anchor="ctr"/>
          <a:lstStyle/>
          <a:p>
            <a:pPr algn="l"/>
            <a:endParaRPr lang="en-US" sz="1600" spc="-30">
              <a:solidFill>
                <a:schemeClr val="bg1"/>
              </a:solidFill>
            </a:endParaRPr>
          </a:p>
        </p:txBody>
      </p:sp>
      <p:sp>
        <p:nvSpPr>
          <p:cNvPr id="11" name="Title 7">
            <a:extLst>
              <a:ext uri="{FF2B5EF4-FFF2-40B4-BE49-F238E27FC236}">
                <a16:creationId xmlns:a16="http://schemas.microsoft.com/office/drawing/2014/main" id="{52C5798D-9731-4D81-8BF2-A3E165C504FC}"/>
              </a:ext>
            </a:extLst>
          </p:cNvPr>
          <p:cNvSpPr>
            <a:spLocks noGrp="1"/>
          </p:cNvSpPr>
          <p:nvPr>
            <p:ph type="ctrTitle"/>
          </p:nvPr>
        </p:nvSpPr>
        <p:spPr bwMode="gray">
          <a:xfrm>
            <a:off x="457200" y="4142118"/>
            <a:ext cx="10637838" cy="1661993"/>
          </a:xfrm>
        </p:spPr>
        <p:txBody>
          <a:bodyPr vert="horz"/>
          <a:lstStyle/>
          <a:p>
            <a:r>
              <a:rPr lang="en-US" dirty="0">
                <a:solidFill>
                  <a:schemeClr val="accent1"/>
                </a:solidFill>
              </a:rPr>
              <a:t>AAK </a:t>
            </a:r>
            <a:r>
              <a:rPr lang="en-US" dirty="0" err="1">
                <a:solidFill>
                  <a:schemeClr val="accent1"/>
                </a:solidFill>
              </a:rPr>
              <a:t>årsstämma</a:t>
            </a:r>
            <a:br>
              <a:rPr lang="en-US" dirty="0">
                <a:solidFill>
                  <a:schemeClr val="accent1"/>
                </a:solidFill>
              </a:rPr>
            </a:br>
            <a:r>
              <a:rPr lang="en-US" sz="2800" dirty="0">
                <a:solidFill>
                  <a:schemeClr val="accent1"/>
                </a:solidFill>
              </a:rPr>
              <a:t>Johan Westman, </a:t>
            </a:r>
            <a:r>
              <a:rPr lang="en-US" sz="2800" dirty="0" err="1">
                <a:solidFill>
                  <a:srgbClr val="2067CA"/>
                </a:solidFill>
              </a:rPr>
              <a:t>koncernchef</a:t>
            </a:r>
            <a:r>
              <a:rPr lang="en-US" sz="2800" dirty="0">
                <a:solidFill>
                  <a:srgbClr val="2067CA"/>
                </a:solidFill>
              </a:rPr>
              <a:t> </a:t>
            </a:r>
            <a:r>
              <a:rPr lang="en-US" sz="2800" dirty="0" err="1">
                <a:solidFill>
                  <a:srgbClr val="2067CA"/>
                </a:solidFill>
              </a:rPr>
              <a:t>och</a:t>
            </a:r>
            <a:r>
              <a:rPr lang="en-US" sz="2800" dirty="0">
                <a:solidFill>
                  <a:srgbClr val="2067CA"/>
                </a:solidFill>
              </a:rPr>
              <a:t> VD</a:t>
            </a:r>
          </a:p>
        </p:txBody>
      </p:sp>
      <p:sp>
        <p:nvSpPr>
          <p:cNvPr id="13" name="Subtitle 12">
            <a:extLst>
              <a:ext uri="{FF2B5EF4-FFF2-40B4-BE49-F238E27FC236}">
                <a16:creationId xmlns:a16="http://schemas.microsoft.com/office/drawing/2014/main" id="{EF0FDC2F-68A9-416B-B5E7-D3520F63D236}"/>
              </a:ext>
            </a:extLst>
          </p:cNvPr>
          <p:cNvSpPr txBox="1">
            <a:spLocks/>
          </p:cNvSpPr>
          <p:nvPr/>
        </p:nvSpPr>
        <p:spPr>
          <a:xfrm>
            <a:off x="457200" y="5957800"/>
            <a:ext cx="10637838" cy="38779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Font typeface="Arial" pitchFamily="34" charset="0"/>
              <a:buNone/>
              <a:defRPr sz="2800" kern="1200" spc="-30" baseline="0">
                <a:solidFill>
                  <a:schemeClr val="bg1"/>
                </a:solidFill>
                <a:latin typeface="+mn-lt"/>
                <a:ea typeface="+mn-ea"/>
                <a:cs typeface="+mn-cs"/>
              </a:defRPr>
            </a:lvl1pPr>
            <a:lvl2pPr marL="457200" indent="0" algn="ctr" defTabSz="914400" rtl="0" eaLnBrk="1" latinLnBrk="0" hangingPunct="1">
              <a:lnSpc>
                <a:spcPct val="90000"/>
              </a:lnSpc>
              <a:spcBef>
                <a:spcPts val="600"/>
              </a:spcBef>
              <a:buFont typeface="Arial" pitchFamily="34" charset="0"/>
              <a:buNone/>
              <a:defRPr sz="1600" kern="1200" spc="-30" baseline="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Arial" pitchFamily="34" charset="0"/>
              <a:buNone/>
              <a:defRPr sz="1600" kern="1200" spc="-30" baseline="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600" kern="1200" spc="-30" baseline="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Arial" pitchFamily="34" charset="0"/>
              <a:buNone/>
              <a:defRPr sz="1600" kern="1200" spc="-30" baseline="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100" dirty="0">
                <a:solidFill>
                  <a:schemeClr val="accent1"/>
                </a:solidFill>
              </a:rPr>
              <a:t>4 </a:t>
            </a:r>
            <a:r>
              <a:rPr lang="en-GB" sz="2100" dirty="0" err="1">
                <a:solidFill>
                  <a:schemeClr val="accent1"/>
                </a:solidFill>
              </a:rPr>
              <a:t>maj</a:t>
            </a:r>
            <a:r>
              <a:rPr lang="en-GB" sz="2100" dirty="0">
                <a:solidFill>
                  <a:schemeClr val="accent1"/>
                </a:solidFill>
              </a:rPr>
              <a:t>, 2023</a:t>
            </a:r>
          </a:p>
        </p:txBody>
      </p:sp>
    </p:spTree>
    <p:extLst>
      <p:ext uri="{BB962C8B-B14F-4D97-AF65-F5344CB8AC3E}">
        <p14:creationId xmlns:p14="http://schemas.microsoft.com/office/powerpoint/2010/main" val="75400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FF6F7762-E97B-49C8-8666-27C9EAFA132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11" name="Object 10" hidden="1">
                        <a:extLst>
                          <a:ext uri="{FF2B5EF4-FFF2-40B4-BE49-F238E27FC236}">
                            <a16:creationId xmlns:a16="http://schemas.microsoft.com/office/drawing/2014/main" id="{FF6F7762-E97B-49C8-8666-27C9EAFA132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5" name="Picture 34">
            <a:extLst>
              <a:ext uri="{FF2B5EF4-FFF2-40B4-BE49-F238E27FC236}">
                <a16:creationId xmlns:a16="http://schemas.microsoft.com/office/drawing/2014/main" id="{19919A60-8EF3-4352-8CE7-46D055FD7D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310" y="946714"/>
            <a:ext cx="2911234" cy="2300233"/>
          </a:xfrm>
          <a:prstGeom prst="rect">
            <a:avLst/>
          </a:prstGeom>
        </p:spPr>
      </p:pic>
      <p:sp>
        <p:nvSpPr>
          <p:cNvPr id="9" name="Title 1">
            <a:extLst>
              <a:ext uri="{FF2B5EF4-FFF2-40B4-BE49-F238E27FC236}">
                <a16:creationId xmlns:a16="http://schemas.microsoft.com/office/drawing/2014/main" id="{055CE15E-5C88-4824-8713-E218FE374BE8}"/>
              </a:ext>
            </a:extLst>
          </p:cNvPr>
          <p:cNvSpPr>
            <a:spLocks noGrp="1"/>
          </p:cNvSpPr>
          <p:nvPr>
            <p:ph type="title"/>
          </p:nvPr>
        </p:nvSpPr>
        <p:spPr>
          <a:xfrm>
            <a:off x="442912" y="471156"/>
            <a:ext cx="11306175" cy="775597"/>
          </a:xfrm>
        </p:spPr>
        <p:txBody>
          <a:bodyPr vert="horz" anchor="t"/>
          <a:lstStyle/>
          <a:p>
            <a:r>
              <a:rPr lang="en-US" dirty="0"/>
              <a:t>AAKs </a:t>
            </a:r>
            <a:r>
              <a:rPr lang="en-US" dirty="0" err="1"/>
              <a:t>strategiska</a:t>
            </a:r>
            <a:r>
              <a:rPr lang="en-US" dirty="0"/>
              <a:t> </a:t>
            </a:r>
            <a:r>
              <a:rPr lang="en-US" dirty="0" err="1"/>
              <a:t>resa</a:t>
            </a:r>
            <a:r>
              <a:rPr lang="en-US" dirty="0"/>
              <a:t> </a:t>
            </a:r>
            <a:r>
              <a:rPr lang="en-US" dirty="0" err="1"/>
              <a:t>som</a:t>
            </a:r>
            <a:r>
              <a:rPr lang="en-US" dirty="0"/>
              <a:t> </a:t>
            </a:r>
            <a:r>
              <a:rPr lang="en-US" dirty="0" err="1"/>
              <a:t>ett</a:t>
            </a:r>
            <a:r>
              <a:rPr lang="en-US" dirty="0"/>
              <a:t> Multi-oil Ingredient House</a:t>
            </a:r>
            <a:endParaRPr lang="sv-SE" dirty="0"/>
          </a:p>
        </p:txBody>
      </p:sp>
      <p:sp>
        <p:nvSpPr>
          <p:cNvPr id="10" name="TextBox 9">
            <a:extLst>
              <a:ext uri="{FF2B5EF4-FFF2-40B4-BE49-F238E27FC236}">
                <a16:creationId xmlns:a16="http://schemas.microsoft.com/office/drawing/2014/main" id="{3279C9C5-ADFB-419D-87C2-096208727887}"/>
              </a:ext>
            </a:extLst>
          </p:cNvPr>
          <p:cNvSpPr txBox="1"/>
          <p:nvPr/>
        </p:nvSpPr>
        <p:spPr>
          <a:xfrm>
            <a:off x="7020660" y="1881981"/>
            <a:ext cx="4813792" cy="3954929"/>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000" b="0" i="0" u="none" strike="noStrike" kern="1200" cap="none" spc="0" normalizeH="0" baseline="0" noProof="0" dirty="0" err="1">
                <a:ln>
                  <a:noFill/>
                </a:ln>
                <a:solidFill>
                  <a:srgbClr val="2067CA"/>
                </a:solidFill>
                <a:effectLst/>
                <a:uLnTx/>
                <a:uFillTx/>
                <a:latin typeface="Playfair Display Black" pitchFamily="2" charset="0"/>
                <a:ea typeface="+mn-ea"/>
                <a:cs typeface="+mn-cs"/>
              </a:rPr>
              <a:t>Fördubbla</a:t>
            </a:r>
            <a:r>
              <a:rPr kumimoji="0" lang="en-US" sz="2000" b="0" i="0" u="none" strike="noStrike" kern="1200" cap="none" spc="0" normalizeH="0" baseline="0" noProof="0" dirty="0">
                <a:ln>
                  <a:noFill/>
                </a:ln>
                <a:solidFill>
                  <a:srgbClr val="2067CA"/>
                </a:solidFill>
                <a:effectLst/>
                <a:uLnTx/>
                <a:uFillTx/>
                <a:latin typeface="Playfair Display Black" pitchFamily="2" charset="0"/>
                <a:ea typeface="+mn-ea"/>
                <a:cs typeface="+mn-cs"/>
              </a:rPr>
              <a:t> </a:t>
            </a:r>
            <a:r>
              <a:rPr kumimoji="0" lang="en-US" sz="2000" b="0" i="0" u="none" strike="noStrike" kern="1200" cap="none" spc="0" normalizeH="0" baseline="0" noProof="0" dirty="0" err="1">
                <a:ln>
                  <a:noFill/>
                </a:ln>
                <a:solidFill>
                  <a:srgbClr val="2067CA"/>
                </a:solidFill>
                <a:effectLst/>
                <a:uLnTx/>
                <a:uFillTx/>
                <a:latin typeface="Playfair Display Black" pitchFamily="2" charset="0"/>
                <a:ea typeface="+mn-ea"/>
                <a:cs typeface="+mn-cs"/>
              </a:rPr>
              <a:t>vårt</a:t>
            </a:r>
            <a:r>
              <a:rPr kumimoji="0" lang="en-US" sz="2000" b="0" i="0" u="none" strike="noStrike" kern="1200" cap="none" spc="0" normalizeH="0" baseline="0" noProof="0" dirty="0">
                <a:ln>
                  <a:noFill/>
                </a:ln>
                <a:solidFill>
                  <a:srgbClr val="2067CA"/>
                </a:solidFill>
                <a:effectLst/>
                <a:uLnTx/>
                <a:uFillTx/>
                <a:latin typeface="Playfair Display Black" pitchFamily="2" charset="0"/>
                <a:ea typeface="+mn-ea"/>
                <a:cs typeface="+mn-cs"/>
              </a:rPr>
              <a:t> </a:t>
            </a:r>
            <a:r>
              <a:rPr kumimoji="0" lang="en-US" sz="2000" b="0" i="0" u="none" strike="noStrike" kern="1200" cap="none" spc="0" normalizeH="0" baseline="0" noProof="0" dirty="0" err="1">
                <a:ln>
                  <a:noFill/>
                </a:ln>
                <a:solidFill>
                  <a:srgbClr val="2067CA"/>
                </a:solidFill>
                <a:effectLst/>
                <a:uLnTx/>
                <a:uFillTx/>
                <a:latin typeface="Playfair Display Black" pitchFamily="2" charset="0"/>
                <a:ea typeface="+mn-ea"/>
                <a:cs typeface="+mn-cs"/>
              </a:rPr>
              <a:t>värdeskapande</a:t>
            </a:r>
            <a:r>
              <a:rPr kumimoji="0" lang="en-US" sz="2000" b="0" i="0" u="none" strike="noStrike" kern="1200" cap="none" spc="0" normalizeH="0" baseline="0" noProof="0" dirty="0">
                <a:ln>
                  <a:noFill/>
                </a:ln>
                <a:solidFill>
                  <a:srgbClr val="2067CA"/>
                </a:solidFill>
                <a:effectLst/>
                <a:uLnTx/>
                <a:uFillTx/>
                <a:latin typeface="Playfair Display Black" pitchFamily="2" charset="0"/>
                <a:ea typeface="+mn-ea"/>
                <a:cs typeface="+mn-cs"/>
              </a:rPr>
              <a:t> per kilo</a:t>
            </a:r>
            <a:endParaRPr kumimoji="0" lang="en-US" sz="2000" b="0" i="0" u="none" strike="noStrike" kern="1200" cap="none" spc="-24" normalizeH="0" baseline="0" noProof="0" dirty="0">
              <a:ln>
                <a:noFill/>
              </a:ln>
              <a:solidFill>
                <a:srgbClr val="000000"/>
              </a:solidFill>
              <a:effectLst/>
              <a:uLnTx/>
              <a:uFillTx/>
              <a:latin typeface="Work Sans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b="0" i="0" u="none" strike="noStrike" kern="1200" cap="none" spc="-24" normalizeH="0" baseline="0" noProof="0" dirty="0" err="1">
                <a:ln>
                  <a:noFill/>
                </a:ln>
                <a:solidFill>
                  <a:srgbClr val="00264E"/>
                </a:solidFill>
                <a:effectLst/>
                <a:uLnTx/>
                <a:uFillTx/>
                <a:latin typeface="Work Sans Light"/>
                <a:ea typeface="+mn-ea"/>
                <a:cs typeface="+mn-cs"/>
              </a:rPr>
              <a:t>Fördubbla</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vårt</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rörelseresultat</a:t>
            </a:r>
            <a:r>
              <a:rPr kumimoji="0" lang="en-US" b="0" i="0" u="none" strike="noStrike" kern="1200" cap="none" spc="-24" normalizeH="0" baseline="0" noProof="0" dirty="0">
                <a:ln>
                  <a:noFill/>
                </a:ln>
                <a:solidFill>
                  <a:srgbClr val="00264E"/>
                </a:solidFill>
                <a:effectLst/>
                <a:uLnTx/>
                <a:uFillTx/>
                <a:latin typeface="Work Sans Light"/>
                <a:ea typeface="+mn-ea"/>
                <a:cs typeface="+mn-cs"/>
              </a:rPr>
              <a:t> per kilo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genom</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lang="en-US" spc="-24" dirty="0" err="1">
                <a:solidFill>
                  <a:srgbClr val="00264E"/>
                </a:solidFill>
                <a:latin typeface="Work Sans Light"/>
              </a:rPr>
              <a:t>ökat</a:t>
            </a:r>
            <a:r>
              <a:rPr lang="en-US" spc="-24" dirty="0">
                <a:solidFill>
                  <a:srgbClr val="00264E"/>
                </a:solidFill>
                <a:latin typeface="Work Sans Light"/>
              </a:rPr>
              <a:t> </a:t>
            </a:r>
            <a:r>
              <a:rPr lang="en-US" spc="-24" dirty="0" err="1">
                <a:solidFill>
                  <a:srgbClr val="00264E"/>
                </a:solidFill>
                <a:latin typeface="Work Sans Light"/>
              </a:rPr>
              <a:t>fokus</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på</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specialisering</a:t>
            </a:r>
            <a:endParaRPr kumimoji="0" lang="en-US" b="0" i="0" u="none" strike="noStrike" kern="1200" cap="none" spc="-24" normalizeH="0" baseline="0" noProof="0" dirty="0">
              <a:ln>
                <a:noFill/>
              </a:ln>
              <a:solidFill>
                <a:srgbClr val="00264E"/>
              </a:solidFill>
              <a:effectLst/>
              <a:uLnTx/>
              <a:uFillTx/>
              <a:latin typeface="Work Sans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300" b="0" i="0" u="none" strike="noStrike" kern="1200" cap="none" spc="-24" normalizeH="0" baseline="0" noProof="0" dirty="0">
              <a:ln>
                <a:noFill/>
              </a:ln>
              <a:solidFill>
                <a:srgbClr val="00264E"/>
              </a:solidFill>
              <a:effectLst/>
              <a:uLnTx/>
              <a:uFillTx/>
              <a:latin typeface="Work Sans Light"/>
              <a:ea typeface="+mn-ea"/>
              <a:cs typeface="+mn-cs"/>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000" b="0" i="0" u="none" strike="noStrike" kern="1200" cap="none" spc="0" normalizeH="0" baseline="0" noProof="0" dirty="0" err="1">
                <a:ln>
                  <a:noFill/>
                </a:ln>
                <a:solidFill>
                  <a:srgbClr val="2067CA"/>
                </a:solidFill>
                <a:effectLst/>
                <a:uLnTx/>
                <a:uFillTx/>
                <a:latin typeface="Playfair Display Black" pitchFamily="2" charset="0"/>
                <a:ea typeface="+mn-ea"/>
                <a:cs typeface="+mn-cs"/>
              </a:rPr>
              <a:t>Tillväxt</a:t>
            </a:r>
            <a:endParaRPr kumimoji="0" lang="en-US" sz="2000" b="0" i="0" u="none" strike="noStrike" kern="1200" cap="none" spc="-24" normalizeH="0" baseline="0" noProof="0" dirty="0">
              <a:ln>
                <a:noFill/>
              </a:ln>
              <a:solidFill>
                <a:srgbClr val="000000"/>
              </a:solidFill>
              <a:effectLst/>
              <a:uLnTx/>
              <a:uFillTx/>
              <a:latin typeface="Work Sans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US" spc="-24" dirty="0" err="1">
                <a:solidFill>
                  <a:srgbClr val="00264E"/>
                </a:solidFill>
                <a:latin typeface="Work Sans Light"/>
              </a:rPr>
              <a:t>Växa</a:t>
            </a:r>
            <a:r>
              <a:rPr lang="en-US" spc="-24" dirty="0">
                <a:solidFill>
                  <a:srgbClr val="00264E"/>
                </a:solidFill>
                <a:latin typeface="Work Sans Light"/>
              </a:rPr>
              <a:t> </a:t>
            </a:r>
            <a:r>
              <a:rPr lang="en-US" spc="-24" dirty="0" err="1">
                <a:solidFill>
                  <a:srgbClr val="00264E"/>
                </a:solidFill>
                <a:latin typeface="Work Sans Light"/>
              </a:rPr>
              <a:t>snabbare</a:t>
            </a:r>
            <a:r>
              <a:rPr lang="en-US" spc="-24" dirty="0">
                <a:solidFill>
                  <a:srgbClr val="00264E"/>
                </a:solidFill>
                <a:latin typeface="Work Sans Light"/>
              </a:rPr>
              <a:t> </a:t>
            </a:r>
            <a:r>
              <a:rPr lang="en-US" spc="-24" dirty="0" err="1">
                <a:solidFill>
                  <a:srgbClr val="00264E"/>
                </a:solidFill>
                <a:latin typeface="Work Sans Light"/>
              </a:rPr>
              <a:t>än</a:t>
            </a:r>
            <a:r>
              <a:rPr lang="en-US" spc="-24" dirty="0">
                <a:solidFill>
                  <a:srgbClr val="00264E"/>
                </a:solidFill>
                <a:latin typeface="Work Sans Light"/>
              </a:rPr>
              <a:t> </a:t>
            </a:r>
            <a:r>
              <a:rPr lang="en-US" spc="-24" dirty="0" err="1">
                <a:solidFill>
                  <a:srgbClr val="00264E"/>
                </a:solidFill>
                <a:latin typeface="Work Sans Light"/>
              </a:rPr>
              <a:t>marknadsgenomsnittet</a:t>
            </a:r>
            <a:r>
              <a:rPr lang="en-US" spc="-24" dirty="0">
                <a:solidFill>
                  <a:srgbClr val="00264E"/>
                </a:solidFill>
                <a:latin typeface="Work Sans Light"/>
              </a:rPr>
              <a:t> </a:t>
            </a:r>
            <a:r>
              <a:rPr lang="en-US" spc="-24" dirty="0" err="1">
                <a:solidFill>
                  <a:srgbClr val="00264E"/>
                </a:solidFill>
                <a:latin typeface="Work Sans Light"/>
              </a:rPr>
              <a:t>på</a:t>
            </a:r>
            <a:r>
              <a:rPr lang="en-US" spc="-24" dirty="0">
                <a:solidFill>
                  <a:srgbClr val="00264E"/>
                </a:solidFill>
                <a:latin typeface="Work Sans Light"/>
              </a:rPr>
              <a:t> </a:t>
            </a:r>
            <a:r>
              <a:rPr lang="en-US" spc="-24" dirty="0" err="1">
                <a:solidFill>
                  <a:srgbClr val="00264E"/>
                </a:solidFill>
                <a:latin typeface="Work Sans Light"/>
              </a:rPr>
              <a:t>våra</a:t>
            </a:r>
            <a:r>
              <a:rPr lang="en-US" spc="-24" dirty="0">
                <a:solidFill>
                  <a:srgbClr val="00264E"/>
                </a:solidFill>
                <a:latin typeface="Work Sans Light"/>
              </a:rPr>
              <a:t> </a:t>
            </a:r>
            <a:r>
              <a:rPr lang="en-US" spc="-24" dirty="0" err="1">
                <a:solidFill>
                  <a:srgbClr val="00264E"/>
                </a:solidFill>
                <a:latin typeface="Work Sans Light"/>
              </a:rPr>
              <a:t>prioriterade</a:t>
            </a:r>
            <a:r>
              <a:rPr lang="en-US" spc="-24" dirty="0">
                <a:solidFill>
                  <a:srgbClr val="00264E"/>
                </a:solidFill>
                <a:latin typeface="Work Sans Light"/>
              </a:rPr>
              <a:t> </a:t>
            </a:r>
            <a:r>
              <a:rPr lang="en-US" spc="-24" dirty="0" err="1">
                <a:solidFill>
                  <a:srgbClr val="00264E"/>
                </a:solidFill>
                <a:latin typeface="Work Sans Light"/>
              </a:rPr>
              <a:t>marknader</a:t>
            </a:r>
            <a:r>
              <a:rPr lang="en-US" spc="-24" dirty="0">
                <a:solidFill>
                  <a:srgbClr val="00264E"/>
                </a:solidFill>
                <a:latin typeface="Work Sans Light"/>
              </a:rPr>
              <a:t> för </a:t>
            </a:r>
            <a:r>
              <a:rPr lang="en-US" spc="-24" dirty="0" err="1">
                <a:solidFill>
                  <a:srgbClr val="00264E"/>
                </a:solidFill>
                <a:latin typeface="Work Sans Light"/>
              </a:rPr>
              <a:t>specialprodukter</a:t>
            </a:r>
            <a:endParaRPr kumimoji="0" lang="en-US" b="0" i="0" u="none" strike="noStrike" kern="1200" cap="none" spc="-24" normalizeH="0" baseline="0" noProof="0" dirty="0">
              <a:ln>
                <a:noFill/>
              </a:ln>
              <a:solidFill>
                <a:srgbClr val="00264E"/>
              </a:solidFill>
              <a:effectLst/>
              <a:uLnTx/>
              <a:uFillTx/>
              <a:latin typeface="Work Sans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300" b="0" i="0" u="none" strike="noStrike" kern="1200" cap="none" spc="-24" normalizeH="0" baseline="0" noProof="0" dirty="0">
              <a:ln>
                <a:noFill/>
              </a:ln>
              <a:solidFill>
                <a:srgbClr val="00264E"/>
              </a:solidFill>
              <a:effectLst/>
              <a:uLnTx/>
              <a:uFillTx/>
              <a:latin typeface="Work Sans Light"/>
              <a:ea typeface="+mn-ea"/>
              <a:cs typeface="+mn-cs"/>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2000" b="0" i="0" u="none" strike="noStrike" kern="1200" cap="none" spc="0" normalizeH="0" baseline="0" noProof="0" dirty="0" err="1">
                <a:ln>
                  <a:noFill/>
                </a:ln>
                <a:solidFill>
                  <a:srgbClr val="2067CA"/>
                </a:solidFill>
                <a:effectLst/>
                <a:uLnTx/>
                <a:uFillTx/>
                <a:latin typeface="Playfair Display Black" pitchFamily="2" charset="0"/>
                <a:ea typeface="+mn-ea"/>
                <a:cs typeface="+mn-cs"/>
              </a:rPr>
              <a:t>Påverkan</a:t>
            </a:r>
            <a:endParaRPr kumimoji="0" lang="en-US" sz="2000" b="0" i="0" u="none" strike="noStrike" kern="1200" cap="none" spc="-24" normalizeH="0" baseline="0" noProof="0" dirty="0">
              <a:ln>
                <a:noFill/>
              </a:ln>
              <a:solidFill>
                <a:srgbClr val="000000"/>
              </a:solidFill>
              <a:effectLst/>
              <a:uLnTx/>
              <a:uFillTx/>
              <a:latin typeface="Work Sans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b="0" i="0" u="none" strike="noStrike" kern="1200" cap="none" spc="-24" normalizeH="0" baseline="0" noProof="0" dirty="0" err="1">
                <a:ln>
                  <a:noFill/>
                </a:ln>
                <a:solidFill>
                  <a:srgbClr val="00264E"/>
                </a:solidFill>
                <a:effectLst/>
                <a:uLnTx/>
                <a:uFillTx/>
                <a:latin typeface="Work Sans Light"/>
                <a:ea typeface="+mn-ea"/>
                <a:cs typeface="+mn-cs"/>
              </a:rPr>
              <a:t>Få</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ett</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erkännande</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från</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våra</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intressenter</a:t>
            </a:r>
            <a:r>
              <a:rPr kumimoji="0" lang="en-US" b="0" i="0" u="none" strike="noStrike" kern="1200" cap="none" spc="-24" normalizeH="0" baseline="0" noProof="0" dirty="0">
                <a:ln>
                  <a:noFill/>
                </a:ln>
                <a:solidFill>
                  <a:srgbClr val="00264E"/>
                </a:solidFill>
                <a:effectLst/>
                <a:uLnTx/>
                <a:uFillTx/>
                <a:latin typeface="Work Sans Light"/>
                <a:ea typeface="+mn-ea"/>
                <a:cs typeface="+mn-cs"/>
              </a:rPr>
              <a:t> för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vår</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allt</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större</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positiva</a:t>
            </a:r>
            <a:r>
              <a:rPr kumimoji="0" lang="en-US" b="0" i="0" u="none" strike="noStrike" kern="1200" cap="none" spc="-24" normalizeH="0" baseline="0" noProof="0" dirty="0">
                <a:ln>
                  <a:noFill/>
                </a:ln>
                <a:solidFill>
                  <a:srgbClr val="00264E"/>
                </a:solidFill>
                <a:effectLst/>
                <a:uLnTx/>
                <a:uFillTx/>
                <a:latin typeface="Work Sans Light"/>
                <a:ea typeface="+mn-ea"/>
                <a:cs typeface="+mn-cs"/>
              </a:rPr>
              <a:t> </a:t>
            </a:r>
            <a:r>
              <a:rPr kumimoji="0" lang="en-US" b="0" i="0" u="none" strike="noStrike" kern="1200" cap="none" spc="-24" normalizeH="0" baseline="0" noProof="0" dirty="0" err="1">
                <a:ln>
                  <a:noFill/>
                </a:ln>
                <a:solidFill>
                  <a:srgbClr val="00264E"/>
                </a:solidFill>
                <a:effectLst/>
                <a:uLnTx/>
                <a:uFillTx/>
                <a:latin typeface="Work Sans Light"/>
                <a:ea typeface="+mn-ea"/>
                <a:cs typeface="+mn-cs"/>
              </a:rPr>
              <a:t>påverkan</a:t>
            </a:r>
            <a:endParaRPr kumimoji="0" lang="en-US" b="0" i="0" u="none" strike="noStrike" kern="1200" cap="none" spc="-24" normalizeH="0" baseline="0" noProof="0" dirty="0">
              <a:ln>
                <a:noFill/>
              </a:ln>
              <a:solidFill>
                <a:srgbClr val="00264E"/>
              </a:solidFill>
              <a:effectLst/>
              <a:uLnTx/>
              <a:uFillTx/>
              <a:latin typeface="Work Sans Light"/>
              <a:ea typeface="+mn-ea"/>
              <a:cs typeface="+mn-cs"/>
            </a:endParaRPr>
          </a:p>
        </p:txBody>
      </p:sp>
      <p:sp>
        <p:nvSpPr>
          <p:cNvPr id="13" name="Date Placeholder 4">
            <a:extLst>
              <a:ext uri="{FF2B5EF4-FFF2-40B4-BE49-F238E27FC236}">
                <a16:creationId xmlns:a16="http://schemas.microsoft.com/office/drawing/2014/main" id="{9A720E75-E126-453F-8396-7291865B76B3}"/>
              </a:ext>
            </a:extLst>
          </p:cNvPr>
          <p:cNvSpPr txBox="1">
            <a:spLocks/>
          </p:cNvSpPr>
          <p:nvPr/>
        </p:nvSpPr>
        <p:spPr>
          <a:xfrm>
            <a:off x="10092950" y="6456641"/>
            <a:ext cx="1665199" cy="184666"/>
          </a:xfrm>
          <a:prstGeom prst="rect">
            <a:avLst/>
          </a:prstGeom>
        </p:spPr>
        <p:txBody>
          <a:bodyPr vert="horz" wrap="none" lIns="0" tIns="0" rIns="0" bIns="0" rtlCol="0" anchor="ctr">
            <a:spAutoFit/>
          </a:bodyPr>
          <a:lstStyle>
            <a:defPPr>
              <a:defRPr lang="en-US"/>
            </a:defPPr>
            <a:lvl1pPr algn="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30" normalizeH="0" baseline="0" noProof="0" dirty="0">
                <a:ln>
                  <a:noFill/>
                </a:ln>
                <a:solidFill>
                  <a:schemeClr val="bg1"/>
                </a:solidFill>
                <a:effectLst/>
                <a:uLnTx/>
                <a:uFillTx/>
                <a:latin typeface="Work Sans Light"/>
                <a:ea typeface="+mn-ea"/>
                <a:cs typeface="+mn-cs"/>
              </a:rPr>
              <a:t>Capital Market Day 2022</a:t>
            </a:r>
            <a:endParaRPr kumimoji="0" lang="en-US" sz="1200" b="0" i="0" u="none" strike="noStrike" kern="1200" cap="none" spc="-30" normalizeH="0" baseline="0" noProof="0" dirty="0">
              <a:ln>
                <a:noFill/>
              </a:ln>
              <a:solidFill>
                <a:schemeClr val="bg1"/>
              </a:solidFill>
              <a:effectLst/>
              <a:uLnTx/>
              <a:uFillTx/>
              <a:latin typeface="Work Sans Light"/>
              <a:ea typeface="+mn-ea"/>
              <a:cs typeface="+mn-cs"/>
            </a:endParaRPr>
          </a:p>
        </p:txBody>
      </p:sp>
      <p:sp>
        <p:nvSpPr>
          <p:cNvPr id="15" name="Footer Placeholder 2">
            <a:extLst>
              <a:ext uri="{FF2B5EF4-FFF2-40B4-BE49-F238E27FC236}">
                <a16:creationId xmlns:a16="http://schemas.microsoft.com/office/drawing/2014/main" id="{339DA9DB-9E41-4BBE-8750-ACF9BB79F691}"/>
              </a:ext>
            </a:extLst>
          </p:cNvPr>
          <p:cNvSpPr txBox="1">
            <a:spLocks/>
          </p:cNvSpPr>
          <p:nvPr/>
        </p:nvSpPr>
        <p:spPr>
          <a:xfrm>
            <a:off x="5011087" y="6456641"/>
            <a:ext cx="2170800" cy="184666"/>
          </a:xfrm>
          <a:prstGeom prst="rect">
            <a:avLst/>
          </a:prstGeom>
        </p:spPr>
        <p:txBody>
          <a:bodyPr lIns="0" tIns="0" rIns="0" bIns="0" anchor="ctr" anchorCtr="0"/>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spc="-30" dirty="0">
                <a:solidFill>
                  <a:schemeClr val="bg1"/>
                </a:solidFill>
                <a:latin typeface="Work Sans Light"/>
              </a:rPr>
              <a:t>The Co-Development Company</a:t>
            </a:r>
          </a:p>
        </p:txBody>
      </p:sp>
      <p:sp>
        <p:nvSpPr>
          <p:cNvPr id="25" name="TextBox 24">
            <a:extLst>
              <a:ext uri="{FF2B5EF4-FFF2-40B4-BE49-F238E27FC236}">
                <a16:creationId xmlns:a16="http://schemas.microsoft.com/office/drawing/2014/main" id="{2B20F36E-9B87-49A8-A8C6-CEA6467C2568}"/>
              </a:ext>
            </a:extLst>
          </p:cNvPr>
          <p:cNvSpPr txBox="1"/>
          <p:nvPr/>
        </p:nvSpPr>
        <p:spPr>
          <a:xfrm>
            <a:off x="7020660" y="1427480"/>
            <a:ext cx="4297680" cy="246221"/>
          </a:xfrm>
          <a:prstGeom prst="rect">
            <a:avLst/>
          </a:prstGeom>
          <a:noFill/>
          <a:ln>
            <a:noFill/>
          </a:ln>
        </p:spPr>
        <p:txBody>
          <a:bodyPr wrap="square" lIns="0" tIns="0" rIns="0" bIns="0" rtlCol="0">
            <a:spAutoFit/>
          </a:bodyPr>
          <a:lstStyle/>
          <a:p>
            <a:pPr algn="l">
              <a:buClr>
                <a:schemeClr val="tx2"/>
              </a:buClr>
            </a:pPr>
            <a:r>
              <a:rPr lang="sv-SE" sz="1600" spc="-30" dirty="0" err="1">
                <a:solidFill>
                  <a:srgbClr val="00264E"/>
                </a:solidFill>
                <a:latin typeface="Work Sans Medium" pitchFamily="2" charset="0"/>
              </a:rPr>
              <a:t>AAK:s</a:t>
            </a:r>
            <a:r>
              <a:rPr lang="sv-SE" sz="1600" spc="-30" dirty="0">
                <a:solidFill>
                  <a:srgbClr val="00264E"/>
                </a:solidFill>
                <a:latin typeface="Work Sans Medium" pitchFamily="2" charset="0"/>
              </a:rPr>
              <a:t> aspiration för 2030</a:t>
            </a:r>
          </a:p>
        </p:txBody>
      </p:sp>
      <p:pic>
        <p:nvPicPr>
          <p:cNvPr id="26" name="Picture 25" descr="A screenshot of a computer&#10;&#10;Description automatically generated with low confidence">
            <a:extLst>
              <a:ext uri="{FF2B5EF4-FFF2-40B4-BE49-F238E27FC236}">
                <a16:creationId xmlns:a16="http://schemas.microsoft.com/office/drawing/2014/main" id="{ED599736-96B4-48CC-A9B8-7A47DAFCACC0}"/>
              </a:ext>
            </a:extLst>
          </p:cNvPr>
          <p:cNvPicPr>
            <a:picLocks noChangeAspect="1"/>
          </p:cNvPicPr>
          <p:nvPr/>
        </p:nvPicPr>
        <p:blipFill rotWithShape="1">
          <a:blip r:embed="rId6">
            <a:extLst>
              <a:ext uri="{28A0092B-C50C-407E-A947-70E740481C1C}">
                <a14:useLocalDpi xmlns:a14="http://schemas.microsoft.com/office/drawing/2010/main" val="0"/>
              </a:ext>
            </a:extLst>
          </a:blip>
          <a:srcRect l="10319" t="15852" r="9966" b="9482"/>
          <a:stretch/>
        </p:blipFill>
        <p:spPr>
          <a:xfrm>
            <a:off x="1461088" y="2630925"/>
            <a:ext cx="4254990" cy="3149068"/>
          </a:xfrm>
          <a:prstGeom prst="rect">
            <a:avLst/>
          </a:prstGeom>
        </p:spPr>
      </p:pic>
      <p:sp>
        <p:nvSpPr>
          <p:cNvPr id="27" name="Rectangle 26">
            <a:extLst>
              <a:ext uri="{FF2B5EF4-FFF2-40B4-BE49-F238E27FC236}">
                <a16:creationId xmlns:a16="http://schemas.microsoft.com/office/drawing/2014/main" id="{19DED950-5F68-4143-98A3-7D200E90DD5F}"/>
              </a:ext>
            </a:extLst>
          </p:cNvPr>
          <p:cNvSpPr/>
          <p:nvPr/>
        </p:nvSpPr>
        <p:spPr>
          <a:xfrm>
            <a:off x="1653941" y="3600755"/>
            <a:ext cx="1010659" cy="345918"/>
          </a:xfrm>
          <a:prstGeom prst="rect">
            <a:avLst/>
          </a:prstGeom>
          <a:solidFill>
            <a:srgbClr val="4A7A39"/>
          </a:solidFill>
          <a:ln w="9525" cap="flat">
            <a:noFill/>
            <a:prstDash val="solid"/>
            <a:miter/>
          </a:ln>
        </p:spPr>
        <p:txBody>
          <a:bodyPr lIns="72000" tIns="72000" rIns="72000" bIns="7200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Medium" pitchFamily="2" charset="0"/>
                <a:ea typeface="+mn-ea"/>
                <a:cs typeface="+mn-cs"/>
              </a:rPr>
              <a:t>Strategi</a:t>
            </a:r>
            <a:endParaRPr kumimoji="0" lang="en-US" sz="900" b="0" i="0" u="none" strike="noStrike" kern="1200" cap="none" spc="-30" normalizeH="0" baseline="0" noProof="0" dirty="0">
              <a:ln>
                <a:noFill/>
              </a:ln>
              <a:solidFill>
                <a:prstClr val="white"/>
              </a:solidFill>
              <a:effectLst/>
              <a:uLnTx/>
              <a:uFillTx/>
              <a:latin typeface="Work Sans Medium"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spc="-30" dirty="0">
                <a:solidFill>
                  <a:prstClr val="white"/>
                </a:solidFill>
                <a:latin typeface="Work Sans Light"/>
              </a:rPr>
              <a:t>Forma </a:t>
            </a:r>
            <a:r>
              <a:rPr lang="en-US" sz="800" spc="-30" dirty="0" err="1">
                <a:solidFill>
                  <a:prstClr val="white"/>
                </a:solidFill>
                <a:latin typeface="Work Sans Light"/>
              </a:rPr>
              <a:t>vår</a:t>
            </a:r>
            <a:r>
              <a:rPr lang="en-US" sz="800" spc="-30" dirty="0">
                <a:solidFill>
                  <a:prstClr val="white"/>
                </a:solidFill>
                <a:latin typeface="Work Sans Light"/>
              </a:rPr>
              <a:t> </a:t>
            </a:r>
            <a:r>
              <a:rPr lang="en-US" sz="800" spc="-30" dirty="0" err="1">
                <a:solidFill>
                  <a:prstClr val="white"/>
                </a:solidFill>
                <a:latin typeface="Work Sans Light"/>
              </a:rPr>
              <a:t>framtid</a:t>
            </a:r>
            <a:endParaRPr kumimoji="0" lang="en-US" sz="800" b="0" i="0" u="none" strike="noStrike" kern="1200" cap="none" spc="-30" normalizeH="0" baseline="0" noProof="0" dirty="0">
              <a:ln>
                <a:noFill/>
              </a:ln>
              <a:solidFill>
                <a:prstClr val="white"/>
              </a:solidFill>
              <a:effectLst/>
              <a:uLnTx/>
              <a:uFillTx/>
              <a:latin typeface="Work Sans Light"/>
              <a:ea typeface="+mn-ea"/>
              <a:cs typeface="+mn-cs"/>
            </a:endParaRPr>
          </a:p>
        </p:txBody>
      </p:sp>
      <p:sp>
        <p:nvSpPr>
          <p:cNvPr id="28" name="Rectangle 27">
            <a:extLst>
              <a:ext uri="{FF2B5EF4-FFF2-40B4-BE49-F238E27FC236}">
                <a16:creationId xmlns:a16="http://schemas.microsoft.com/office/drawing/2014/main" id="{AA071B41-4037-45CC-854E-5ADE0BB570E8}"/>
              </a:ext>
            </a:extLst>
          </p:cNvPr>
          <p:cNvSpPr/>
          <p:nvPr/>
        </p:nvSpPr>
        <p:spPr>
          <a:xfrm>
            <a:off x="2320981" y="2635341"/>
            <a:ext cx="1010659" cy="345918"/>
          </a:xfrm>
          <a:prstGeom prst="rect">
            <a:avLst/>
          </a:prstGeom>
          <a:solidFill>
            <a:srgbClr val="4A7A39"/>
          </a:solidFill>
          <a:ln w="9525" cap="flat">
            <a:noFill/>
            <a:prstDash val="solid"/>
            <a:miter/>
          </a:ln>
        </p:spPr>
        <p:txBody>
          <a:bodyPr lIns="72000" tIns="72000" rIns="72000" bIns="7200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Medium" pitchFamily="2" charset="0"/>
                <a:ea typeface="+mn-ea"/>
                <a:cs typeface="+mn-cs"/>
              </a:rPr>
              <a:t>Aspiration</a:t>
            </a:r>
          </a:p>
        </p:txBody>
      </p:sp>
      <p:sp>
        <p:nvSpPr>
          <p:cNvPr id="29" name="Rectangle 28">
            <a:extLst>
              <a:ext uri="{FF2B5EF4-FFF2-40B4-BE49-F238E27FC236}">
                <a16:creationId xmlns:a16="http://schemas.microsoft.com/office/drawing/2014/main" id="{2E7DE158-9E83-4D78-9587-D5A7793AC9DA}"/>
              </a:ext>
            </a:extLst>
          </p:cNvPr>
          <p:cNvSpPr/>
          <p:nvPr/>
        </p:nvSpPr>
        <p:spPr>
          <a:xfrm>
            <a:off x="2836514" y="4326812"/>
            <a:ext cx="1044000" cy="345918"/>
          </a:xfrm>
          <a:prstGeom prst="rect">
            <a:avLst/>
          </a:prstGeom>
          <a:solidFill>
            <a:srgbClr val="4A7A39"/>
          </a:solidFill>
          <a:ln w="9525" cap="flat">
            <a:noFill/>
            <a:prstDash val="solid"/>
            <a:miter/>
          </a:ln>
        </p:spPr>
        <p:txBody>
          <a:bodyPr lIns="36000" tIns="72000" rIns="36000" bIns="7200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Medium" pitchFamily="2" charset="0"/>
                <a:ea typeface="+mn-ea"/>
                <a:cs typeface="+mn-cs"/>
              </a:rPr>
              <a:t>Better Behaviors </a:t>
            </a:r>
            <a:r>
              <a:rPr kumimoji="0" lang="en-US" sz="800" b="0" i="0" u="none" strike="noStrike" kern="1200" cap="none" spc="-30" normalizeH="0" baseline="0" noProof="0" dirty="0" err="1">
                <a:ln>
                  <a:noFill/>
                </a:ln>
                <a:solidFill>
                  <a:prstClr val="white"/>
                </a:solidFill>
                <a:effectLst/>
                <a:uLnTx/>
                <a:uFillTx/>
                <a:latin typeface="Work Sans Medium" pitchFamily="2" charset="0"/>
                <a:ea typeface="+mn-ea"/>
                <a:cs typeface="+mn-cs"/>
              </a:rPr>
              <a:t>och</a:t>
            </a:r>
            <a:r>
              <a:rPr kumimoji="0" lang="en-US" sz="800" b="0" i="0" u="none" strike="noStrike" kern="1200" cap="none" spc="-30" normalizeH="0" baseline="0" noProof="0" dirty="0">
                <a:ln>
                  <a:noFill/>
                </a:ln>
                <a:solidFill>
                  <a:prstClr val="white"/>
                </a:solidFill>
                <a:effectLst/>
                <a:uLnTx/>
                <a:uFillTx/>
                <a:latin typeface="Work Sans Medium" pitchFamily="2" charset="0"/>
                <a:ea typeface="+mn-ea"/>
                <a:cs typeface="+mn-cs"/>
              </a:rPr>
              <a:t> Leadership</a:t>
            </a:r>
            <a:endParaRPr kumimoji="0" lang="en-US" sz="900" b="0" i="0" u="none" strike="noStrike" kern="1200" cap="none" spc="-30" normalizeH="0" baseline="0" noProof="0" dirty="0">
              <a:ln>
                <a:noFill/>
              </a:ln>
              <a:solidFill>
                <a:prstClr val="white"/>
              </a:solidFill>
              <a:effectLst/>
              <a:uLnTx/>
              <a:uFillTx/>
              <a:latin typeface="Work Sans Medium" pitchFamily="2" charset="0"/>
              <a:ea typeface="+mn-ea"/>
              <a:cs typeface="+mn-cs"/>
            </a:endParaRPr>
          </a:p>
        </p:txBody>
      </p:sp>
      <p:sp>
        <p:nvSpPr>
          <p:cNvPr id="30" name="Oval 29">
            <a:extLst>
              <a:ext uri="{FF2B5EF4-FFF2-40B4-BE49-F238E27FC236}">
                <a16:creationId xmlns:a16="http://schemas.microsoft.com/office/drawing/2014/main" id="{07FCC503-CD6A-46AE-BFBF-0DD3CCC3B4C0}"/>
              </a:ext>
            </a:extLst>
          </p:cNvPr>
          <p:cNvSpPr/>
          <p:nvPr/>
        </p:nvSpPr>
        <p:spPr>
          <a:xfrm>
            <a:off x="892092" y="4510666"/>
            <a:ext cx="890306" cy="890306"/>
          </a:xfrm>
          <a:prstGeom prst="ellipse">
            <a:avLst/>
          </a:prstGeom>
          <a:solidFill>
            <a:srgbClr val="4A7A39"/>
          </a:solidFill>
          <a:ln w="9525" cap="flat">
            <a:noFill/>
            <a:prstDash val="solid"/>
            <a:miter/>
          </a:ln>
        </p:spPr>
        <p:txBody>
          <a:bodyPr wrap="none"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Medium" pitchFamily="2" charset="0"/>
                <a:ea typeface="+mn-ea"/>
                <a:cs typeface="+mn-cs"/>
              </a:rPr>
              <a:t>Om AAK</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Light"/>
                <a:ea typeface="+mn-ea"/>
                <a:cs typeface="+mn-cs"/>
              </a:rPr>
              <a:t>The </a:t>
            </a:r>
            <a:br>
              <a:rPr kumimoji="0" lang="en-US" sz="900" b="0" i="0" u="none" strike="noStrike" kern="1200" cap="none" spc="-30" normalizeH="0" baseline="0" noProof="0" dirty="0">
                <a:ln>
                  <a:noFill/>
                </a:ln>
                <a:solidFill>
                  <a:prstClr val="white"/>
                </a:solidFill>
                <a:effectLst/>
                <a:uLnTx/>
                <a:uFillTx/>
                <a:latin typeface="Work Sans Light"/>
                <a:ea typeface="+mn-ea"/>
                <a:cs typeface="+mn-cs"/>
              </a:rPr>
            </a:br>
            <a:r>
              <a:rPr kumimoji="0" lang="en-US" sz="800" b="0" i="0" u="none" strike="noStrike" kern="1200" cap="none" spc="-30" normalizeH="0" baseline="0" noProof="0" dirty="0">
                <a:ln>
                  <a:noFill/>
                </a:ln>
                <a:solidFill>
                  <a:prstClr val="white"/>
                </a:solidFill>
                <a:effectLst/>
                <a:uLnTx/>
                <a:uFillTx/>
                <a:latin typeface="Work Sans Light"/>
                <a:ea typeface="+mn-ea"/>
                <a:cs typeface="+mn-cs"/>
              </a:rPr>
              <a:t>Co-Development </a:t>
            </a:r>
            <a:br>
              <a:rPr kumimoji="0" lang="en-US" sz="800" b="0" i="0" u="none" strike="noStrike" kern="1200" cap="none" spc="-30" normalizeH="0" baseline="0" noProof="0" dirty="0">
                <a:ln>
                  <a:noFill/>
                </a:ln>
                <a:solidFill>
                  <a:prstClr val="white"/>
                </a:solidFill>
                <a:effectLst/>
                <a:uLnTx/>
                <a:uFillTx/>
                <a:latin typeface="Work Sans Light"/>
                <a:ea typeface="+mn-ea"/>
                <a:cs typeface="+mn-cs"/>
              </a:rPr>
            </a:br>
            <a:r>
              <a:rPr kumimoji="0" lang="en-US" sz="800" b="0" i="0" u="none" strike="noStrike" kern="1200" cap="none" spc="-30" normalizeH="0" baseline="0" noProof="0" dirty="0">
                <a:ln>
                  <a:noFill/>
                </a:ln>
                <a:solidFill>
                  <a:prstClr val="white"/>
                </a:solidFill>
                <a:effectLst/>
                <a:uLnTx/>
                <a:uFillTx/>
                <a:latin typeface="Work Sans Light"/>
                <a:ea typeface="+mn-ea"/>
                <a:cs typeface="+mn-cs"/>
              </a:rPr>
              <a:t>Company</a:t>
            </a:r>
            <a:endParaRPr kumimoji="0" lang="en-US" sz="900" b="0" i="0" u="none" strike="noStrike" kern="1200" cap="none" spc="-30" normalizeH="0" baseline="0" noProof="0" dirty="0">
              <a:ln>
                <a:noFill/>
              </a:ln>
              <a:solidFill>
                <a:prstClr val="white"/>
              </a:solidFill>
              <a:effectLst/>
              <a:uLnTx/>
              <a:uFillTx/>
              <a:latin typeface="Work Sans Light"/>
              <a:ea typeface="+mn-ea"/>
              <a:cs typeface="+mn-cs"/>
            </a:endParaRPr>
          </a:p>
        </p:txBody>
      </p:sp>
      <p:pic>
        <p:nvPicPr>
          <p:cNvPr id="31" name="Picture 30" descr="Icon&#10;&#10;Description automatically generated with medium confidence">
            <a:extLst>
              <a:ext uri="{FF2B5EF4-FFF2-40B4-BE49-F238E27FC236}">
                <a16:creationId xmlns:a16="http://schemas.microsoft.com/office/drawing/2014/main" id="{106A9F20-0683-4A48-968A-F89A68609A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5113" y="2348043"/>
            <a:ext cx="742909" cy="586989"/>
          </a:xfrm>
          <a:prstGeom prst="rect">
            <a:avLst/>
          </a:prstGeom>
        </p:spPr>
      </p:pic>
      <p:sp>
        <p:nvSpPr>
          <p:cNvPr id="32" name="Rectangle 31">
            <a:extLst>
              <a:ext uri="{FF2B5EF4-FFF2-40B4-BE49-F238E27FC236}">
                <a16:creationId xmlns:a16="http://schemas.microsoft.com/office/drawing/2014/main" id="{864153AC-95F8-4E19-BEB6-CDABEE27964F}"/>
              </a:ext>
            </a:extLst>
          </p:cNvPr>
          <p:cNvSpPr/>
          <p:nvPr/>
        </p:nvSpPr>
        <p:spPr>
          <a:xfrm>
            <a:off x="4727174" y="1886040"/>
            <a:ext cx="1010659" cy="513049"/>
          </a:xfrm>
          <a:prstGeom prst="rect">
            <a:avLst/>
          </a:prstGeom>
          <a:noFill/>
          <a:ln w="9525" cap="flat">
            <a:noFill/>
            <a:prstDash val="solid"/>
            <a:miter/>
          </a:ln>
        </p:spPr>
        <p:txBody>
          <a:bodyPr lIns="72000" tIns="72000" rIns="72000" bIns="72000" rtlCol="0" anchor="ctr"/>
          <a:lstStyle/>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700" b="0" i="0" u="none" strike="noStrike" kern="1200" cap="none" spc="-30" normalizeH="0" baseline="0" noProof="0" dirty="0" err="1">
                <a:ln>
                  <a:noFill/>
                </a:ln>
                <a:solidFill>
                  <a:prstClr val="white"/>
                </a:solidFill>
                <a:effectLst/>
                <a:uLnTx/>
                <a:uFillTx/>
                <a:latin typeface="Work Sans Medium" pitchFamily="2" charset="0"/>
                <a:ea typeface="+mn-ea"/>
                <a:cs typeface="+mn-cs"/>
              </a:rPr>
              <a:t>Syfte</a:t>
            </a:r>
            <a:endParaRPr kumimoji="0" lang="en-US" sz="700" b="0" i="0" u="none" strike="noStrike" kern="1200" cap="none" spc="-30" normalizeH="0" baseline="0" noProof="0" dirty="0">
              <a:ln>
                <a:noFill/>
              </a:ln>
              <a:solidFill>
                <a:prstClr val="white"/>
              </a:solidFill>
              <a:effectLst/>
              <a:uLnTx/>
              <a:uFillTx/>
              <a:latin typeface="Work Sans Medium" pitchFamily="2" charset="0"/>
              <a:ea typeface="+mn-ea"/>
              <a:cs typeface="+mn-cs"/>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900" b="0" i="0" u="none" strike="noStrike" kern="1200" cap="none" spc="-30" normalizeH="0" baseline="0" noProof="0" dirty="0">
                <a:ln>
                  <a:noFill/>
                </a:ln>
                <a:solidFill>
                  <a:prstClr val="white"/>
                </a:solidFill>
                <a:effectLst/>
                <a:uLnTx/>
                <a:uFillTx/>
                <a:latin typeface="Work Sans Medium" pitchFamily="2" charset="0"/>
                <a:ea typeface="+mn-ea"/>
                <a:cs typeface="+mn-cs"/>
              </a:rPr>
              <a:t>Making Better </a:t>
            </a:r>
            <a:r>
              <a:rPr kumimoji="0" lang="en-US" sz="900" b="0" i="0" u="none" strike="noStrike" kern="1200" cap="none" spc="-30" normalizeH="0" baseline="0" noProof="0" dirty="0" err="1">
                <a:ln>
                  <a:noFill/>
                </a:ln>
                <a:solidFill>
                  <a:prstClr val="white"/>
                </a:solidFill>
                <a:effectLst/>
                <a:uLnTx/>
                <a:uFillTx/>
                <a:latin typeface="Work Sans Medium" pitchFamily="2" charset="0"/>
                <a:ea typeface="+mn-ea"/>
                <a:cs typeface="+mn-cs"/>
              </a:rPr>
              <a:t>Happen</a:t>
            </a:r>
            <a:r>
              <a:rPr kumimoji="0" lang="en-US" sz="700" b="0" i="0" u="none" strike="noStrike" kern="1200" cap="none" spc="-30" normalizeH="0" baseline="30000" noProof="0" dirty="0" err="1">
                <a:ln>
                  <a:noFill/>
                </a:ln>
                <a:solidFill>
                  <a:prstClr val="white"/>
                </a:solidFill>
                <a:effectLst/>
                <a:uLnTx/>
                <a:uFillTx/>
                <a:latin typeface="Work Sans Medium" pitchFamily="2" charset="0"/>
                <a:ea typeface="+mn-ea"/>
                <a:cs typeface="+mn-cs"/>
              </a:rPr>
              <a:t>TM</a:t>
            </a:r>
            <a:endParaRPr kumimoji="0" lang="en-US" sz="900" b="0" i="0" u="none" strike="noStrike" kern="1200" cap="none" spc="-30" normalizeH="0" baseline="30000" noProof="0" dirty="0">
              <a:ln>
                <a:noFill/>
              </a:ln>
              <a:solidFill>
                <a:prstClr val="white"/>
              </a:solidFill>
              <a:effectLst/>
              <a:uLnTx/>
              <a:uFillTx/>
              <a:latin typeface="Work Sans Medium" pitchFamily="2" charset="0"/>
              <a:ea typeface="+mn-ea"/>
              <a:cs typeface="+mn-cs"/>
            </a:endParaRPr>
          </a:p>
        </p:txBody>
      </p:sp>
      <p:sp>
        <p:nvSpPr>
          <p:cNvPr id="33" name="Oval 32">
            <a:extLst>
              <a:ext uri="{FF2B5EF4-FFF2-40B4-BE49-F238E27FC236}">
                <a16:creationId xmlns:a16="http://schemas.microsoft.com/office/drawing/2014/main" id="{52C7594D-B529-4B73-AC76-C4E81B065BA4}"/>
              </a:ext>
            </a:extLst>
          </p:cNvPr>
          <p:cNvSpPr/>
          <p:nvPr/>
        </p:nvSpPr>
        <p:spPr>
          <a:xfrm>
            <a:off x="3811486" y="2153678"/>
            <a:ext cx="890306" cy="890306"/>
          </a:xfrm>
          <a:prstGeom prst="ellipse">
            <a:avLst/>
          </a:prstGeom>
          <a:solidFill>
            <a:srgbClr val="4A7A39"/>
          </a:solidFill>
          <a:ln w="9525" cap="flat">
            <a:noFill/>
            <a:prstDash val="solid"/>
            <a:miter/>
          </a:ln>
        </p:spPr>
        <p:txBody>
          <a:bodyPr wrap="none"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Medium" pitchFamily="2" charset="0"/>
                <a:ea typeface="+mn-ea"/>
                <a:cs typeface="+mn-cs"/>
              </a:rPr>
              <a:t>Vision</a:t>
            </a: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30" normalizeH="0" baseline="0" noProof="0" dirty="0" err="1">
                <a:ln>
                  <a:noFill/>
                </a:ln>
                <a:solidFill>
                  <a:prstClr val="white"/>
                </a:solidFill>
                <a:effectLst/>
                <a:uLnTx/>
                <a:uFillTx/>
                <a:latin typeface="Work Sans Light"/>
                <a:ea typeface="+mn-ea"/>
                <a:cs typeface="+mn-cs"/>
              </a:rPr>
              <a:t>Förstahandsvalet</a:t>
            </a:r>
            <a:endParaRPr kumimoji="0" lang="en-US" sz="800" b="0" i="0" u="none" strike="noStrike" kern="1200" cap="none" spc="-30" normalizeH="0" baseline="0" noProof="0" dirty="0">
              <a:ln>
                <a:noFill/>
              </a:ln>
              <a:solidFill>
                <a:prstClr val="white"/>
              </a:solidFill>
              <a:effectLst/>
              <a:uLnTx/>
              <a:uFillTx/>
              <a:latin typeface="Work Sans Light"/>
              <a:ea typeface="+mn-ea"/>
              <a:cs typeface="+mn-cs"/>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30" normalizeH="0" baseline="0" noProof="0" dirty="0">
                <a:ln>
                  <a:noFill/>
                </a:ln>
                <a:solidFill>
                  <a:prstClr val="white"/>
                </a:solidFill>
                <a:effectLst/>
                <a:uLnTx/>
                <a:uFillTx/>
                <a:latin typeface="Work Sans Light"/>
                <a:ea typeface="+mn-ea"/>
                <a:cs typeface="+mn-cs"/>
              </a:rPr>
              <a:t> för </a:t>
            </a:r>
            <a:r>
              <a:rPr kumimoji="0" lang="en-US" sz="800" b="0" i="0" u="none" strike="noStrike" kern="1200" cap="none" spc="-30" normalizeH="0" baseline="0" noProof="0" dirty="0" err="1">
                <a:ln>
                  <a:noFill/>
                </a:ln>
                <a:solidFill>
                  <a:prstClr val="white"/>
                </a:solidFill>
                <a:effectLst/>
                <a:uLnTx/>
                <a:uFillTx/>
                <a:latin typeface="Work Sans Light"/>
                <a:ea typeface="+mn-ea"/>
                <a:cs typeface="+mn-cs"/>
              </a:rPr>
              <a:t>växtbaserade</a:t>
            </a:r>
            <a:endParaRPr kumimoji="0" lang="en-US" sz="800" b="0" i="0" u="none" strike="noStrike" kern="1200" cap="none" spc="-30" normalizeH="0" baseline="0" noProof="0" dirty="0">
              <a:ln>
                <a:noFill/>
              </a:ln>
              <a:solidFill>
                <a:prstClr val="white"/>
              </a:solidFill>
              <a:effectLst/>
              <a:uLnTx/>
              <a:uFillTx/>
              <a:latin typeface="Work Sans Light"/>
              <a:ea typeface="+mn-ea"/>
              <a:cs typeface="+mn-cs"/>
            </a:endParaRPr>
          </a:p>
          <a:p>
            <a:pPr marL="0" marR="0" lvl="0" indent="0" algn="ctr" defTabSz="914400" rtl="0" eaLnBrk="1" fontAlgn="auto" latinLnBrk="0" hangingPunct="1">
              <a:lnSpc>
                <a:spcPct val="100000"/>
              </a:lnSpc>
              <a:spcBef>
                <a:spcPts val="200"/>
              </a:spcBef>
              <a:spcAft>
                <a:spcPts val="0"/>
              </a:spcAft>
              <a:buClrTx/>
              <a:buSzTx/>
              <a:buFontTx/>
              <a:buNone/>
              <a:tabLst/>
              <a:defRPr/>
            </a:pPr>
            <a:r>
              <a:rPr lang="en-US" sz="800" spc="-30" dirty="0" err="1">
                <a:solidFill>
                  <a:prstClr val="white"/>
                </a:solidFill>
                <a:latin typeface="Work Sans Light"/>
              </a:rPr>
              <a:t>olje</a:t>
            </a:r>
            <a:r>
              <a:rPr kumimoji="0" lang="en-US" sz="800" b="0" i="0" u="none" strike="noStrike" kern="1200" cap="none" spc="-30" normalizeH="0" baseline="0" noProof="0" dirty="0" err="1">
                <a:ln>
                  <a:noFill/>
                </a:ln>
                <a:solidFill>
                  <a:prstClr val="white"/>
                </a:solidFill>
                <a:effectLst/>
                <a:uLnTx/>
                <a:uFillTx/>
                <a:latin typeface="Work Sans Light"/>
                <a:ea typeface="+mn-ea"/>
                <a:cs typeface="+mn-cs"/>
              </a:rPr>
              <a:t>ösningar</a:t>
            </a:r>
            <a:endParaRPr kumimoji="0" lang="en-US" sz="800" b="0" i="0" u="none" strike="noStrike" kern="1200" cap="none" spc="-30" normalizeH="0" baseline="0" noProof="0" dirty="0">
              <a:ln>
                <a:noFill/>
              </a:ln>
              <a:solidFill>
                <a:prstClr val="white"/>
              </a:solidFill>
              <a:effectLst/>
              <a:uLnTx/>
              <a:uFillTx/>
              <a:latin typeface="Work Sans Light"/>
              <a:ea typeface="+mn-ea"/>
              <a:cs typeface="+mn-cs"/>
            </a:endParaRPr>
          </a:p>
        </p:txBody>
      </p:sp>
      <p:sp>
        <p:nvSpPr>
          <p:cNvPr id="34" name="Arrow: Right 33">
            <a:extLst>
              <a:ext uri="{FF2B5EF4-FFF2-40B4-BE49-F238E27FC236}">
                <a16:creationId xmlns:a16="http://schemas.microsoft.com/office/drawing/2014/main" id="{C623F1A3-16FC-410E-8520-F7E00E82FD21}"/>
              </a:ext>
            </a:extLst>
          </p:cNvPr>
          <p:cNvSpPr>
            <a:spLocks noChangeAspect="1"/>
          </p:cNvSpPr>
          <p:nvPr/>
        </p:nvSpPr>
        <p:spPr>
          <a:xfrm>
            <a:off x="6362301" y="3020538"/>
            <a:ext cx="250466" cy="900000"/>
          </a:xfrm>
          <a:prstGeom prst="rightArrow">
            <a:avLst>
              <a:gd name="adj1" fmla="val 50000"/>
              <a:gd name="adj2" fmla="val 100000"/>
            </a:avLst>
          </a:prstGeom>
          <a:solidFill>
            <a:srgbClr val="346633"/>
          </a:solidFill>
          <a:ln w="9525" cap="flat">
            <a:noFill/>
            <a:prstDash val="solid"/>
            <a:miter/>
          </a:ln>
        </p:spPr>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30" normalizeH="0" baseline="0" noProof="0">
              <a:ln>
                <a:noFill/>
              </a:ln>
              <a:solidFill>
                <a:prstClr val="white"/>
              </a:solidFill>
              <a:effectLst/>
              <a:uLnTx/>
              <a:uFillTx/>
              <a:latin typeface="Work Sans Light"/>
              <a:ea typeface="+mn-ea"/>
              <a:cs typeface="+mn-cs"/>
            </a:endParaRPr>
          </a:p>
        </p:txBody>
      </p:sp>
      <p:sp>
        <p:nvSpPr>
          <p:cNvPr id="18" name="Footer Placeholder 2">
            <a:extLst>
              <a:ext uri="{FF2B5EF4-FFF2-40B4-BE49-F238E27FC236}">
                <a16:creationId xmlns:a16="http://schemas.microsoft.com/office/drawing/2014/main" id="{B874FD89-72F5-4205-8BF4-A681144BF944}"/>
              </a:ext>
            </a:extLst>
          </p:cNvPr>
          <p:cNvSpPr txBox="1">
            <a:spLocks/>
          </p:cNvSpPr>
          <p:nvPr/>
        </p:nvSpPr>
        <p:spPr>
          <a:xfrm>
            <a:off x="5011200" y="6458400"/>
            <a:ext cx="2170800" cy="184666"/>
          </a:xfrm>
          <a:prstGeom prst="rect">
            <a:avLst/>
          </a:prstGeom>
        </p:spPr>
        <p:txBody>
          <a:bodyPr vert="horz" wrap="none" lIns="0" tIns="0" rIns="0" bIns="0" rtlCol="0" anchor="ctr">
            <a:noAutofit/>
          </a:bodyPr>
          <a:lstStyle>
            <a:defPPr>
              <a:defRPr lang="sv-SE"/>
            </a:defPPr>
            <a:lvl1pPr marR="0" lvl="0" indent="0" algn="ctr" fontAlgn="auto">
              <a:lnSpc>
                <a:spcPct val="100000"/>
              </a:lnSpc>
              <a:spcBef>
                <a:spcPts val="0"/>
              </a:spcBef>
              <a:spcAft>
                <a:spcPts val="0"/>
              </a:spcAft>
              <a:buClrTx/>
              <a:buSzTx/>
              <a:buFontTx/>
              <a:buNone/>
              <a:tabLst/>
              <a:defRPr kumimoji="0" sz="1200" b="0" i="0" u="none" strike="noStrike" cap="none" spc="-30" normalizeH="0" baseline="0">
                <a:ln>
                  <a:noFill/>
                </a:ln>
                <a:solidFill>
                  <a:srgbClr val="2067CA"/>
                </a:solidFill>
                <a:effectLst/>
                <a:uLnTx/>
                <a:uFillTx/>
                <a:latin typeface="Work Sans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30" normalizeH="0" baseline="0" noProof="0" dirty="0">
                <a:ln>
                  <a:noFill/>
                </a:ln>
                <a:solidFill>
                  <a:srgbClr val="2067CA"/>
                </a:solidFill>
                <a:effectLst/>
                <a:uLnTx/>
                <a:uFillTx/>
                <a:latin typeface="Work Sans Light"/>
                <a:ea typeface="+mn-ea"/>
                <a:cs typeface="+mn-cs"/>
              </a:rPr>
              <a:t>The Co-Development Company</a:t>
            </a:r>
          </a:p>
        </p:txBody>
      </p:sp>
      <p:sp>
        <p:nvSpPr>
          <p:cNvPr id="19" name="Date Placeholder 4">
            <a:extLst>
              <a:ext uri="{FF2B5EF4-FFF2-40B4-BE49-F238E27FC236}">
                <a16:creationId xmlns:a16="http://schemas.microsoft.com/office/drawing/2014/main" id="{0A19F542-4844-4B8A-B097-5B9E32E36922}"/>
              </a:ext>
            </a:extLst>
          </p:cNvPr>
          <p:cNvSpPr txBox="1">
            <a:spLocks/>
          </p:cNvSpPr>
          <p:nvPr/>
        </p:nvSpPr>
        <p:spPr>
          <a:xfrm>
            <a:off x="10587162" y="6458400"/>
            <a:ext cx="1172437" cy="184666"/>
          </a:xfrm>
          <a:prstGeom prst="rect">
            <a:avLst/>
          </a:prstGeom>
        </p:spPr>
        <p:txBody>
          <a:bodyPr vert="horz" wrap="none" lIns="0" tIns="0" rIns="0" bIns="0" rtlCol="0" anchor="ctr">
            <a:spAutoFit/>
          </a:bodyPr>
          <a:lstStyle>
            <a:defPPr>
              <a:defRPr lang="en-US"/>
            </a:defPPr>
            <a:lvl1pPr algn="r">
              <a:defRPr sz="1200" spc="-30" baseline="0">
                <a:solidFill>
                  <a:schemeClr val="accent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30" normalizeH="0" baseline="0" noProof="0" dirty="0" err="1">
                <a:ln>
                  <a:noFill/>
                </a:ln>
                <a:solidFill>
                  <a:srgbClr val="2067CA"/>
                </a:solidFill>
                <a:effectLst/>
                <a:uLnTx/>
                <a:uFillTx/>
                <a:latin typeface="Work Sans Light"/>
                <a:ea typeface="+mn-ea"/>
                <a:cs typeface="+mn-cs"/>
              </a:rPr>
              <a:t>Årsstämma</a:t>
            </a:r>
            <a:r>
              <a:rPr kumimoji="0" lang="en-GB" sz="1200" b="0" i="0" u="none" strike="noStrike" kern="1200" cap="none" spc="-30" normalizeH="0" baseline="0" noProof="0" dirty="0">
                <a:ln>
                  <a:noFill/>
                </a:ln>
                <a:solidFill>
                  <a:srgbClr val="2067CA"/>
                </a:solidFill>
                <a:effectLst/>
                <a:uLnTx/>
                <a:uFillTx/>
                <a:latin typeface="Work Sans Light"/>
                <a:ea typeface="+mn-ea"/>
                <a:cs typeface="+mn-cs"/>
              </a:rPr>
              <a:t> 2023</a:t>
            </a:r>
            <a:endParaRPr kumimoji="0" lang="en-US" sz="1200" b="0" i="0" u="none" strike="noStrike" kern="1200" cap="none" spc="-30" normalizeH="0" baseline="0" noProof="0" dirty="0">
              <a:ln>
                <a:noFill/>
              </a:ln>
              <a:solidFill>
                <a:srgbClr val="2067CA"/>
              </a:solidFill>
              <a:effectLst/>
              <a:uLnTx/>
              <a:uFillTx/>
              <a:latin typeface="Work Sans Light"/>
              <a:ea typeface="+mn-ea"/>
              <a:cs typeface="+mn-cs"/>
            </a:endParaRPr>
          </a:p>
        </p:txBody>
      </p:sp>
    </p:spTree>
    <p:extLst>
      <p:ext uri="{BB962C8B-B14F-4D97-AF65-F5344CB8AC3E}">
        <p14:creationId xmlns:p14="http://schemas.microsoft.com/office/powerpoint/2010/main" val="442657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suJlRfufO0U2VxliMqHks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suJlRfufO0U2VxliMqHks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suJlRfufO0U2VxliMqHks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_XHeNTPa4u4o8t8o5xtOi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AK 16:9">
  <a:themeElements>
    <a:clrScheme name="210208_AAK 16-9_Colors">
      <a:dk1>
        <a:srgbClr val="000000"/>
      </a:dk1>
      <a:lt1>
        <a:sysClr val="window" lastClr="FFFFFF"/>
      </a:lt1>
      <a:dk2>
        <a:srgbClr val="00264E"/>
      </a:dk2>
      <a:lt2>
        <a:srgbClr val="BFC9D3"/>
      </a:lt2>
      <a:accent1>
        <a:srgbClr val="2067CA"/>
      </a:accent1>
      <a:accent2>
        <a:srgbClr val="4A7B10"/>
      </a:accent2>
      <a:accent3>
        <a:srgbClr val="B1D33B"/>
      </a:accent3>
      <a:accent4>
        <a:srgbClr val="FFD84E"/>
      </a:accent4>
      <a:accent5>
        <a:srgbClr val="FF8300"/>
      </a:accent5>
      <a:accent6>
        <a:srgbClr val="8A411C"/>
      </a:accent6>
      <a:hlink>
        <a:srgbClr val="2067CA"/>
      </a:hlink>
      <a:folHlink>
        <a:srgbClr val="00264E"/>
      </a:folHlink>
    </a:clrScheme>
    <a:fontScheme name="210208_AAK 16-9_Fonts">
      <a:majorFont>
        <a:latin typeface="Work Sans Light"/>
        <a:ea typeface=""/>
        <a:cs typeface=""/>
      </a:majorFont>
      <a:minorFont>
        <a:latin typeface="Work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cap="flat">
          <a:noFill/>
          <a:prstDash val="solid"/>
          <a:miter/>
        </a:ln>
      </a:spPr>
      <a:bodyPr lIns="72000" tIns="72000" rIns="72000" bIns="72000" rtlCol="0" anchor="ctr"/>
      <a:lstStyle>
        <a:defPPr algn="l">
          <a:defRPr sz="1600" spc="-30">
            <a:solidFill>
              <a:schemeClr val="bg1"/>
            </a:solidFill>
          </a:defRPr>
        </a:defPPr>
      </a:lstStyle>
    </a:spDef>
    <a:lnDef>
      <a:spPr>
        <a:ln>
          <a:solidFill>
            <a:schemeClr val="accent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spAutoFit/>
      </a:bodyPr>
      <a:lstStyle>
        <a:defPPr algn="l">
          <a:buClr>
            <a:schemeClr val="tx2"/>
          </a:buClr>
          <a:defRPr sz="1600" spc="-30" smtClean="0">
            <a:solidFill>
              <a:schemeClr val="tx2"/>
            </a:solidFill>
          </a:defRPr>
        </a:defPPr>
      </a:lstStyle>
    </a:txDef>
  </a:objectDefaults>
  <a:extraClrSchemeLst/>
  <a:custClrLst>
    <a:custClr name="AAK Sky Blue">
      <a:srgbClr val="2067CA"/>
    </a:custClr>
    <a:custClr name="Soya Bean Green">
      <a:srgbClr val="4A7B10"/>
    </a:custClr>
    <a:custClr name="Palm Leaf Green">
      <a:srgbClr val="B1D33B"/>
    </a:custClr>
    <a:custClr name="Rapeseed Yellow">
      <a:srgbClr val="FFD84E"/>
    </a:custClr>
    <a:custClr name="Sunflower Orange">
      <a:srgbClr val="FF8300"/>
    </a:custClr>
    <a:custClr name="Palm fruit red">
      <a:srgbClr val="DC0000"/>
    </a:custClr>
    <a:custClr name="Shea Brown">
      <a:srgbClr val="8A411C"/>
    </a:custClr>
    <a:custClr name="White">
      <a:srgbClr val="FFFFFF"/>
    </a:custClr>
    <a:custClr name="Coconut Shell">
      <a:srgbClr val="422310"/>
    </a:custClr>
    <a:custClr name="Black Olive Navy">
      <a:srgbClr val="00264E"/>
    </a:custClr>
    <a:custClr name="AAK Sky Blue 75%">
      <a:srgbClr val="588DD7"/>
    </a:custClr>
    <a:custClr name="Soya Bean Green 75%">
      <a:srgbClr val="779C4C"/>
    </a:custClr>
    <a:custClr name="Palm Leaf Green 75%">
      <a:srgbClr val="C5DE6C"/>
    </a:custClr>
    <a:custClr name="Rapeseed Yellow 75%">
      <a:srgbClr val="FFE27A"/>
    </a:custClr>
    <a:custClr name="Sunflower Orange 75%">
      <a:srgbClr val="FFA240"/>
    </a:custClr>
    <a:custClr name="Palm Fruit Red 75%">
      <a:srgbClr val="E54040"/>
    </a:custClr>
    <a:custClr name="Shea Brown 75%">
      <a:srgbClr val="A77155"/>
    </a:custClr>
    <a:custClr name="White">
      <a:srgbClr val="FFFFFF"/>
    </a:custClr>
    <a:custClr name="Coconut Shell 75%">
      <a:srgbClr val="715A4C"/>
    </a:custClr>
    <a:custClr name="Black Olive Navy 75%">
      <a:srgbClr val="405C7A"/>
    </a:custClr>
    <a:custClr name="AAK Sky Blue 50%">
      <a:srgbClr val="8FB3E4"/>
    </a:custClr>
    <a:custClr name="Soya Bean Green 50%">
      <a:srgbClr val="A4BD87"/>
    </a:custClr>
    <a:custClr name="Palm Leaf Green 50%">
      <a:srgbClr val="D8E99D"/>
    </a:custClr>
    <a:custClr name="Rapeseed Yellow 50%">
      <a:srgbClr val="FFEBA6"/>
    </a:custClr>
    <a:custClr name="Sunflower Orange 50%">
      <a:srgbClr val="FFC17F"/>
    </a:custClr>
    <a:custClr name="Palm Fruit Red 50%">
      <a:srgbClr val="ED7F7F"/>
    </a:custClr>
    <a:custClr name="Shea Brown 50%">
      <a:srgbClr val="C4A08D"/>
    </a:custClr>
    <a:custClr name="White">
      <a:srgbClr val="FFFFFF"/>
    </a:custClr>
    <a:custClr name="Coconut Shell 50%">
      <a:srgbClr val="A09187"/>
    </a:custClr>
    <a:custClr name="Black Olive Navy 50%">
      <a:srgbClr val="7F92A6"/>
    </a:custClr>
    <a:custClr name="AAK Sky Blue 25%">
      <a:srgbClr val="C7D9F2"/>
    </a:custClr>
    <a:custClr name="Soya Bean Green 25%">
      <a:srgbClr val="D2DEC3"/>
    </a:custClr>
    <a:custClr name="Palm Leaf Green 25%">
      <a:srgbClr val="EBF4CE"/>
    </a:custClr>
    <a:custClr name="Rapeseed Yellow 25%">
      <a:srgbClr val="FFF5D3"/>
    </a:custClr>
    <a:custClr name="Sunflower Orange 25%">
      <a:srgbClr val="FFE0BF"/>
    </a:custClr>
    <a:custClr name="Palm Fruit Red 25%">
      <a:srgbClr val="F6BFBF"/>
    </a:custClr>
    <a:custClr name="Shea Brown 25%">
      <a:srgbClr val="E2CFC6"/>
    </a:custClr>
    <a:custClr name="White">
      <a:srgbClr val="FFFFFF"/>
    </a:custClr>
    <a:custClr name="Coconut Shell 25%">
      <a:srgbClr val="D0C8C3"/>
    </a:custClr>
    <a:custClr name="Black Olive Navy 25%">
      <a:srgbClr val="BFC9D3"/>
    </a:custClr>
  </a:custClrLst>
  <a:extLst>
    <a:ext uri="{05A4C25C-085E-4340-85A3-A5531E510DB2}">
      <thm15:themeFamily xmlns:thm15="http://schemas.microsoft.com/office/thememl/2012/main" name="211125_AAK template 16-9.potx" id="{C4F713E9-6A92-424B-9C10-F4E92084336E}" vid="{32379828-8DDE-4CD4-BD16-1637BAC42F67}"/>
    </a:ext>
  </a:extLst>
</a:theme>
</file>

<file path=ppt/theme/theme2.xml><?xml version="1.0" encoding="utf-8"?>
<a:theme xmlns:a="http://schemas.openxmlformats.org/drawingml/2006/main" name="Office Theme">
  <a:themeElements>
    <a:clrScheme name="210121_AAK">
      <a:dk1>
        <a:srgbClr val="000000"/>
      </a:dk1>
      <a:lt1>
        <a:sysClr val="window" lastClr="FFFFFF"/>
      </a:lt1>
      <a:dk2>
        <a:srgbClr val="00264E"/>
      </a:dk2>
      <a:lt2>
        <a:srgbClr val="BFBFBF"/>
      </a:lt2>
      <a:accent1>
        <a:srgbClr val="2067CA"/>
      </a:accent1>
      <a:accent2>
        <a:srgbClr val="4A7B10"/>
      </a:accent2>
      <a:accent3>
        <a:srgbClr val="B1D33B"/>
      </a:accent3>
      <a:accent4>
        <a:srgbClr val="FFD84E"/>
      </a:accent4>
      <a:accent5>
        <a:srgbClr val="FF8300"/>
      </a:accent5>
      <a:accent6>
        <a:srgbClr val="8A411C"/>
      </a:accent6>
      <a:hlink>
        <a:srgbClr val="2067CA"/>
      </a:hlink>
      <a:folHlink>
        <a:srgbClr val="00264E"/>
      </a:folHlink>
    </a:clrScheme>
    <a:fontScheme name="210111_AAK_Light">
      <a:majorFont>
        <a:latin typeface="Work Sans Light"/>
        <a:ea typeface=""/>
        <a:cs typeface=""/>
      </a:majorFont>
      <a:minorFont>
        <a:latin typeface="Work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AK Sky Blue">
      <a:srgbClr val="2067CA"/>
    </a:custClr>
    <a:custClr name="Soya Bean Green">
      <a:srgbClr val="4A7B10"/>
    </a:custClr>
    <a:custClr name="Palm Leaf Green">
      <a:srgbClr val="B1D33B"/>
    </a:custClr>
    <a:custClr name="Rapeseed Yellow">
      <a:srgbClr val="FFD84E"/>
    </a:custClr>
    <a:custClr name="Sunflower Orange">
      <a:srgbClr val="FF8300"/>
    </a:custClr>
    <a:custClr name="Palm fruit red">
      <a:srgbClr val="DC0000"/>
    </a:custClr>
    <a:custClr name="Shea Brown">
      <a:srgbClr val="8A411C"/>
    </a:custClr>
    <a:custClr name="White">
      <a:srgbClr val="FFFFFF"/>
    </a:custClr>
    <a:custClr name="Coconut Shell">
      <a:srgbClr val="422310"/>
    </a:custClr>
    <a:custClr name="Black Olive Navy">
      <a:srgbClr val="00264E"/>
    </a:custClr>
    <a:custClr name="AAK Sky Blue 75%">
      <a:srgbClr val="588DD7"/>
    </a:custClr>
    <a:custClr name="Soya Bean Green 75%">
      <a:srgbClr val="779C4C"/>
    </a:custClr>
    <a:custClr name="Palm Leaf Green 75%">
      <a:srgbClr val="C5DE6C"/>
    </a:custClr>
    <a:custClr name="Rapeseed Yellow 75%">
      <a:srgbClr val="FFE27A"/>
    </a:custClr>
    <a:custClr name="Sunflower Orange 75%">
      <a:srgbClr val="FFA240"/>
    </a:custClr>
    <a:custClr name="Palm Fruit Red 75%">
      <a:srgbClr val="E54040"/>
    </a:custClr>
    <a:custClr name="Shea Brown 75%">
      <a:srgbClr val="A77155"/>
    </a:custClr>
    <a:custClr name="White">
      <a:srgbClr val="FFFFFF"/>
    </a:custClr>
    <a:custClr name="Coconut Shell 75%">
      <a:srgbClr val="715A4C"/>
    </a:custClr>
    <a:custClr name="Black Olive Navy 75%">
      <a:srgbClr val="405C7A"/>
    </a:custClr>
    <a:custClr name="AAK Sky Blue 50%">
      <a:srgbClr val="8FB3E4"/>
    </a:custClr>
    <a:custClr name="Soya Bean Green 50%">
      <a:srgbClr val="A4BD87"/>
    </a:custClr>
    <a:custClr name="Palm Leaf Green 50%">
      <a:srgbClr val="D8E99D"/>
    </a:custClr>
    <a:custClr name="Rapeseed Yellow 50%">
      <a:srgbClr val="FFEBA6"/>
    </a:custClr>
    <a:custClr name="Sunflower Orange 50%">
      <a:srgbClr val="FFC17F"/>
    </a:custClr>
    <a:custClr name="Palm Fruit Red 50%">
      <a:srgbClr val="ED7F7F"/>
    </a:custClr>
    <a:custClr name="Shea Brown 50%">
      <a:srgbClr val="C4A08D"/>
    </a:custClr>
    <a:custClr name="White">
      <a:srgbClr val="FFFFFF"/>
    </a:custClr>
    <a:custClr name="Coconut Shell 50%">
      <a:srgbClr val="A09187"/>
    </a:custClr>
    <a:custClr name="Black Olive Navy 50%">
      <a:srgbClr val="7F92A6"/>
    </a:custClr>
    <a:custClr name="AAK Sky Blue 25%">
      <a:srgbClr val="C7D9F2"/>
    </a:custClr>
    <a:custClr name="Soya Bean Green 25%">
      <a:srgbClr val="D2DEC3"/>
    </a:custClr>
    <a:custClr name="Palm Leaf Green 25%">
      <a:srgbClr val="EBF4CE"/>
    </a:custClr>
    <a:custClr name="Rapeseed Yellow 25%">
      <a:srgbClr val="FFF5D3"/>
    </a:custClr>
    <a:custClr name="Sunflower Orange 25%">
      <a:srgbClr val="FFE0BF"/>
    </a:custClr>
    <a:custClr name="Palm Fruit Red 25%">
      <a:srgbClr val="F6BFBF"/>
    </a:custClr>
    <a:custClr name="Shea Brown 25%">
      <a:srgbClr val="E2CFC6"/>
    </a:custClr>
    <a:custClr name="White">
      <a:srgbClr val="FFFFFF"/>
    </a:custClr>
    <a:custClr name="Coconut Shell 25%">
      <a:srgbClr val="D0C8C3"/>
    </a:custClr>
    <a:custClr name="Black Olive Navy 25%">
      <a:srgbClr val="BFC9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210106_AAK">
      <a:dk1>
        <a:sysClr val="windowText" lastClr="000000"/>
      </a:dk1>
      <a:lt1>
        <a:sysClr val="window" lastClr="FFFFFF"/>
      </a:lt1>
      <a:dk2>
        <a:srgbClr val="00264E"/>
      </a:dk2>
      <a:lt2>
        <a:srgbClr val="BFBFBF"/>
      </a:lt2>
      <a:accent1>
        <a:srgbClr val="2067CA"/>
      </a:accent1>
      <a:accent2>
        <a:srgbClr val="4A7B10"/>
      </a:accent2>
      <a:accent3>
        <a:srgbClr val="B1D33B"/>
      </a:accent3>
      <a:accent4>
        <a:srgbClr val="FFD84E"/>
      </a:accent4>
      <a:accent5>
        <a:srgbClr val="FF8300"/>
      </a:accent5>
      <a:accent6>
        <a:srgbClr val="DC0000"/>
      </a:accent6>
      <a:hlink>
        <a:srgbClr val="2067CA"/>
      </a:hlink>
      <a:folHlink>
        <a:srgbClr val="00264E"/>
      </a:folHlink>
    </a:clrScheme>
    <a:fontScheme name="210121_AAK_Work Sans Light">
      <a:majorFont>
        <a:latin typeface="Work Sans Light"/>
        <a:ea typeface=""/>
        <a:cs typeface=""/>
      </a:majorFont>
      <a:minorFont>
        <a:latin typeface="Work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AAK Sky Blue">
      <a:srgbClr val="2067CA"/>
    </a:custClr>
    <a:custClr name="Soya Bean Green">
      <a:srgbClr val="4A7B10"/>
    </a:custClr>
    <a:custClr name="Palm Leaf Green">
      <a:srgbClr val="B1D33B"/>
    </a:custClr>
    <a:custClr name="Rapeseed Yellow">
      <a:srgbClr val="FFD84E"/>
    </a:custClr>
    <a:custClr name="Sunflower Orange">
      <a:srgbClr val="FF8300"/>
    </a:custClr>
    <a:custClr name="Palm fruit red">
      <a:srgbClr val="DC0000"/>
    </a:custClr>
    <a:custClr name="Shea Brown">
      <a:srgbClr val="8A411C"/>
    </a:custClr>
    <a:custClr name="White">
      <a:srgbClr val="FFFFFF"/>
    </a:custClr>
    <a:custClr name="Coconut Shell">
      <a:srgbClr val="422310"/>
    </a:custClr>
    <a:custClr name="Black Olive Navy">
      <a:srgbClr val="00264E"/>
    </a:custClr>
    <a:custClr name="AAK Sky Blue 75%">
      <a:srgbClr val="588DD7"/>
    </a:custClr>
    <a:custClr name="Soya Bean Green 75%">
      <a:srgbClr val="779C4C"/>
    </a:custClr>
    <a:custClr name="Palm Leaf Green 75%">
      <a:srgbClr val="C5DE6C"/>
    </a:custClr>
    <a:custClr name="Rapeseed Yellow 75%">
      <a:srgbClr val="FFE27A"/>
    </a:custClr>
    <a:custClr name="Sunflower Orange 75%">
      <a:srgbClr val="FFA240"/>
    </a:custClr>
    <a:custClr name="Palm Fruit Red 75%">
      <a:srgbClr val="E54040"/>
    </a:custClr>
    <a:custClr name="Shea Brown 75%">
      <a:srgbClr val="A77155"/>
    </a:custClr>
    <a:custClr name="White">
      <a:srgbClr val="FFFFFF"/>
    </a:custClr>
    <a:custClr name="Coconut Shell 75%">
      <a:srgbClr val="715A4C"/>
    </a:custClr>
    <a:custClr name="Black Olive Navy 75%">
      <a:srgbClr val="405C7A"/>
    </a:custClr>
    <a:custClr name="AAK Sky Blue 50%">
      <a:srgbClr val="8FB3E4"/>
    </a:custClr>
    <a:custClr name="Soya Bean Green 50%">
      <a:srgbClr val="A4BD87"/>
    </a:custClr>
    <a:custClr name="Palm Leaf Green 50%">
      <a:srgbClr val="D8E99D"/>
    </a:custClr>
    <a:custClr name="Rapeseed Yellow 50%">
      <a:srgbClr val="FFEBA6"/>
    </a:custClr>
    <a:custClr name="Sunflower Orange 50%">
      <a:srgbClr val="FFC17F"/>
    </a:custClr>
    <a:custClr name="Palm Fruit Red 50%">
      <a:srgbClr val="ED7F7F"/>
    </a:custClr>
    <a:custClr name="Shea Brown 50%">
      <a:srgbClr val="C4A08D"/>
    </a:custClr>
    <a:custClr name="White">
      <a:srgbClr val="FFFFFF"/>
    </a:custClr>
    <a:custClr name="Coconut Shell 50%">
      <a:srgbClr val="A09187"/>
    </a:custClr>
    <a:custClr name="Black Olive Navy 50%">
      <a:srgbClr val="7F92A6"/>
    </a:custClr>
    <a:custClr name="AAK Sky Blue 25%">
      <a:srgbClr val="C7D9F2"/>
    </a:custClr>
    <a:custClr name="Soya Bean Green 25%">
      <a:srgbClr val="D2DEC3"/>
    </a:custClr>
    <a:custClr name="Palm Leaf Green 25%">
      <a:srgbClr val="EBF4CE"/>
    </a:custClr>
    <a:custClr name="Rapeseed Yellow 25%">
      <a:srgbClr val="FFF5D3"/>
    </a:custClr>
    <a:custClr name="Sunflower Orange 25%">
      <a:srgbClr val="FFE0BF"/>
    </a:custClr>
    <a:custClr name="Palm Fruit Red 25%">
      <a:srgbClr val="F6BFBF"/>
    </a:custClr>
    <a:custClr name="Shea Brown 25%">
      <a:srgbClr val="E2CFC6"/>
    </a:custClr>
    <a:custClr name="White">
      <a:srgbClr val="FFFFFF"/>
    </a:custClr>
    <a:custClr name="Coconut Shell 25%">
      <a:srgbClr val="D0C8C3"/>
    </a:custClr>
    <a:custClr name="Black Olive Navy 25%">
      <a:srgbClr val="BFC9D3"/>
    </a:custClr>
  </a:custClr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135C586-252D-472A-A64D-92FB8C5113B2}">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211126_AAK template 16-9</Template>
  <TotalTime>7623</TotalTime>
  <Words>3096</Words>
  <Application>Microsoft Office PowerPoint</Application>
  <PresentationFormat>Widescreen</PresentationFormat>
  <Paragraphs>428</Paragraphs>
  <Slides>40</Slides>
  <Notes>21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0" baseType="lpstr">
      <vt:lpstr>Work Sans SemiBold</vt:lpstr>
      <vt:lpstr>Playfair Display</vt:lpstr>
      <vt:lpstr>Work Sans Medium</vt:lpstr>
      <vt:lpstr>Work Sans Light</vt:lpstr>
      <vt:lpstr>Arial</vt:lpstr>
      <vt:lpstr>PLAYFAIR DISPLAY BOLD ROMAN</vt:lpstr>
      <vt:lpstr>Playfair Display Black</vt:lpstr>
      <vt:lpstr>Work Sans</vt:lpstr>
      <vt:lpstr>AAK 16:9</vt:lpstr>
      <vt:lpstr>think-cell Slide</vt:lpstr>
      <vt:lpstr>Stämmans öppnande</vt:lpstr>
      <vt:lpstr>Val av ordförande vid stämman   </vt:lpstr>
      <vt:lpstr>Upprättande och godkännande av röstlängd  Förslag:  Röstlängden godkänns</vt:lpstr>
      <vt:lpstr>Godkännande av dagordning  Förslag:  Dagordningen fastställs</vt:lpstr>
      <vt:lpstr>Val av justeringsmän    </vt:lpstr>
      <vt:lpstr>Fråga om stämman blivit behörigen sammankallad    </vt:lpstr>
      <vt:lpstr>Redogörelse av verkställande direktören</vt:lpstr>
      <vt:lpstr>AAK årsstämma Johan Westman, koncernchef och VD</vt:lpstr>
      <vt:lpstr>AAKs strategiska resa som ett Multi-oil Ingredient House</vt:lpstr>
      <vt:lpstr>Vår vision är att vara förstahandsvalet för växtbaserade oljor </vt:lpstr>
      <vt:lpstr>Vi har skandinaviska rötter och en global närvaro</vt:lpstr>
      <vt:lpstr>AAK i värdekedjan </vt:lpstr>
      <vt:lpstr>Making Better Happen™ för människor och miljö</vt:lpstr>
      <vt:lpstr>Hållbarhet – viktiga framsteg 2022</vt:lpstr>
      <vt:lpstr>2022 gav starkt resultat under ännu ett turbulent år</vt:lpstr>
      <vt:lpstr>Ökat rörelseresultat för samtliga tre affärsområden</vt:lpstr>
      <vt:lpstr>Viktiga händelser 2022</vt:lpstr>
      <vt:lpstr>Högre utdelning, drivet av en stadigt växande vinst per aktie</vt:lpstr>
      <vt:lpstr>PowerPoint Presentation</vt:lpstr>
      <vt:lpstr>Väl positionerade, med en bred produktportfölj och ambitiös aspiration ser vi starka tillväxtmöjligheter framöver</vt:lpstr>
      <vt:lpstr>Vår uppdaterade portföljstrategi återspeglar vår uppdaterade syn på hur vi ska investera för att nå vår ambition</vt:lpstr>
      <vt:lpstr>En ambitiös aspiration: att fördubbla vårt värdeskapande per kilo och att fortsätta vår resa mot specialisering</vt:lpstr>
      <vt:lpstr>PowerPoint Presentation</vt:lpstr>
      <vt:lpstr>Framläggande av årsredovisningen och revisionsberättelsen respektive koncern-redovisningen och koncernrevisions- berättelsen för räkenskapsåret 2022, samt revisorsyttrande om huruvida de riktlinjer för ersättning till ledande befattningshavare som gällt sedan föregående årsstämma följts. </vt:lpstr>
      <vt:lpstr>PowerPoint Presentation</vt:lpstr>
      <vt:lpstr>Beslut om fastställande av resultat- och balansräkningen respektive koncernresultat- och koncernbalansräkningen per den 31 december 2022  Förslag:  Handlingarna fastställs</vt:lpstr>
      <vt:lpstr>Beslut om dispositioner beträffande bolagets vinst enligt den fastställda balansräkningen samt avstämningsdag för vinstutdelning  Förslag:  Vinstutdelning: 2,75 kronor per aktie Avstämningsdag för utdelning: 8 maj 2023</vt:lpstr>
      <vt:lpstr>Beslut om ansvarsfrihet åt styrelseledamöter och verkställande direktör  </vt:lpstr>
      <vt:lpstr>Fastställande av antalet styrelseledamöter </vt:lpstr>
      <vt:lpstr>Fastställande av styrelse- och revisorsarvoden  </vt:lpstr>
      <vt:lpstr>Val av styrelseledamöter och revisor  </vt:lpstr>
      <vt:lpstr>PowerPoint Presentation</vt:lpstr>
      <vt:lpstr>PowerPoint Presentation</vt:lpstr>
      <vt:lpstr>Förslag avseende valberedning  </vt:lpstr>
      <vt:lpstr>Beslut om godkännande av ersättningsrapport  Förslag:  Ersättningsrapporten godkänns</vt:lpstr>
      <vt:lpstr>Förslag avseende riktlinjer för ersättning till ledande befattningshavare  Förslag:  Ersättningsriktlinjerna godkänns </vt:lpstr>
      <vt:lpstr>För att ersätta AAK:s befintliga långsiktiga kontantbonus-program, beslut om inrättande av ett prestations- och aktiebaserat långsiktigt incitamentsprogram (Incitamentsprogram 2023/2026), samt överlåtelse av egna aktier  Förslag:   Incitamentsprogrammet inrättas och överlåtelse av aktier beslutas enligt styrelsens förslag   </vt:lpstr>
      <vt:lpstr>Beslut om bemyndigande för styrelsen att besluta om nyemission  Förslag:  Styrelsen bemyndigas att fatta beslut om nyemission motsvarande högst 10 procent av utestående aktier </vt:lpstr>
      <vt:lpstr>Beslut om bemyndigande för styrelsen att besluta om återköp och överlåtelse av egna aktier  Förslag:  Styrelsen bemyndigas att fatta beslut om återköp och överlåtelse av egna aktier, upp till ett antal motsvarande högst två procent av samtliga aktier i bolaget  </vt:lpstr>
      <vt:lpstr>Stämmans avslutande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Stämmans öppnande</dc:title>
  <dc:creator>Rebecca Ziedén</dc:creator>
  <cp:lastModifiedBy>Helén Knutsson</cp:lastModifiedBy>
  <cp:revision>121</cp:revision>
  <cp:lastPrinted>2023-05-03T09:14:43Z</cp:lastPrinted>
  <dcterms:created xsi:type="dcterms:W3CDTF">2022-03-15T20:49:46Z</dcterms:created>
  <dcterms:modified xsi:type="dcterms:W3CDTF">2023-05-04T15:18:06Z</dcterms:modified>
</cp:coreProperties>
</file>